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3" autoAdjust="0"/>
    <p:restoredTop sz="87883" autoAdjust="0"/>
  </p:normalViewPr>
  <p:slideViewPr>
    <p:cSldViewPr snapToGrid="0" snapToObjects="1">
      <p:cViewPr>
        <p:scale>
          <a:sx n="125" d="100"/>
          <a:sy n="125" d="100"/>
        </p:scale>
        <p:origin x="-24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cloud.spring.io/spring-cloud-bu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spring.io/guides/gs/actuator-service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cloud.spring.io/spring-cloud-bu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cloud.spring.io/spring-cloud-bu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 server exposes config on the following endpoints: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/{application}/{profile}/[{label}] 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/{label}/{application}-{profile}.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/{application}-{profile}.properties /{label}/{application}-{profile}.properties 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{application}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side;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{profile}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spring.active.profiles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(comma separated list); and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{label} which is a server side feature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"versioned" set of config files.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Actuator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dependency on 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2" r:id="rId8"/>
    <p:sldLayoutId id="2147483733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Config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Config Server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20" y="1209040"/>
            <a:ext cx="4458617" cy="3192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120" y="1209040"/>
            <a:ext cx="34340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Simply specify Git URL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application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i="1" dirty="0" smtClean="0">
                <a:solidFill>
                  <a:srgbClr val="FFFFFF"/>
                </a:solidFill>
              </a:rPr>
              <a:t>Optionally</a:t>
            </a:r>
            <a:r>
              <a:rPr lang="en-US" dirty="0" smtClean="0">
                <a:solidFill>
                  <a:srgbClr val="FFFFFF"/>
                </a:solidFill>
              </a:rPr>
              <a:t> Bind in RabbitMQ service for the Cloud Bus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in a Spring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800" b="1" i="1" u="sng" dirty="0"/>
              <a:t>Configuration</a:t>
            </a:r>
            <a:r>
              <a:rPr lang="en-US" sz="1800" b="1" dirty="0"/>
              <a:t> in a Spring context can </a:t>
            </a:r>
            <a:r>
              <a:rPr lang="en-US" sz="1800" b="1" i="1" u="sng" dirty="0"/>
              <a:t>usually</a:t>
            </a:r>
            <a:r>
              <a:rPr lang="en-US" sz="1800" b="1" dirty="0"/>
              <a:t> be described as values that wire up Spring beans.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Spring </a:t>
            </a:r>
            <a:r>
              <a:rPr lang="en-US" sz="1800" b="1" dirty="0"/>
              <a:t>has provided several approaches to setting config, including externalizing (via Command Line </a:t>
            </a:r>
            <a:r>
              <a:rPr lang="en-US" sz="1800" b="1" dirty="0" smtClean="0"/>
              <a:t>arguments, </a:t>
            </a:r>
            <a:r>
              <a:rPr lang="en-US" sz="1800" b="1" dirty="0" err="1"/>
              <a:t>Env</a:t>
            </a:r>
            <a:r>
              <a:rPr lang="en-US" sz="1800" b="1" dirty="0"/>
              <a:t> Variables, etc.)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Still</a:t>
            </a:r>
            <a:r>
              <a:rPr lang="en-US" sz="1800" b="1" dirty="0"/>
              <a:t>, gaps exist:</a:t>
            </a:r>
            <a:endParaRPr lang="en-US" sz="1800" dirty="0"/>
          </a:p>
          <a:p>
            <a:pPr lvl="0" fontAlgn="base"/>
            <a:r>
              <a:rPr lang="en-US" sz="1800" dirty="0"/>
              <a:t>Changes to config require restarts</a:t>
            </a:r>
          </a:p>
          <a:p>
            <a:pPr lvl="0" fontAlgn="base"/>
            <a:r>
              <a:rPr lang="en-US" sz="1800" dirty="0"/>
              <a:t>No audit trail</a:t>
            </a:r>
          </a:p>
          <a:p>
            <a:pPr lvl="0" fontAlgn="base"/>
            <a:r>
              <a:rPr lang="en-US" sz="1800" dirty="0"/>
              <a:t>Config is de-centralized</a:t>
            </a:r>
          </a:p>
          <a:p>
            <a:pPr lvl="0" fontAlgn="base"/>
            <a:r>
              <a:rPr lang="en-US" sz="1800" dirty="0"/>
              <a:t>No support for sensitive information (no encryption capabilities)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5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Config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139" b="2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/>
              <a:t>The Server provides an HTTP, resource-based API for external configuration (name-value pairs, or equivalent YAML content)</a:t>
            </a:r>
            <a:r>
              <a:rPr lang="en-US" sz="1800" b="1" dirty="0" smtClean="0"/>
              <a:t>.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Bind to the Config Server and initialize Spring Environment with remote property </a:t>
            </a:r>
            <a:r>
              <a:rPr lang="en-US" sz="1800" b="1" dirty="0" smtClean="0"/>
              <a:t>sources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smtClean="0"/>
              <a:t>EnableConfigServer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Encrypt and decrypt property values (symmetric or asymmetric)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EnableConfigServer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SpringApplication.run(ConfigServer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server: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git: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	     uri: http://github.com/adamz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config-repo.git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28651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4240" y="3294183"/>
            <a:ext cx="2885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Greeting: Bonjour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121" y="2616815"/>
            <a:ext cx="43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http://github.com/adamz/config-</a:t>
            </a:r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repo/blob/master/</a:t>
            </a:r>
            <a:r>
              <a:rPr lang="en-US" sz="14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demo.yml</a:t>
            </a:r>
            <a:endParaRPr lang="en-US" sz="1400" b="1" dirty="0">
              <a:solidFill>
                <a:srgbClr val="00877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Consuming Application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Configuration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@EnableAutoConfiguration 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RestController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</a:t>
            </a:r>
            <a:r>
              <a:rPr lang="en-US" sz="1100" dirty="0">
                <a:latin typeface="Courier New"/>
                <a:cs typeface="Courier New"/>
              </a:rPr>
              <a:t>class </a:t>
            </a:r>
            <a:r>
              <a:rPr lang="en-US" sz="1100" dirty="0" smtClean="0">
                <a:latin typeface="Courier New"/>
                <a:cs typeface="Courier New"/>
              </a:rPr>
              <a:t>GreetingService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@AutoWired</a:t>
            </a:r>
            <a:r>
              <a:rPr lang="en-US" sz="1100" dirty="0" smtClean="0">
                <a:latin typeface="Courier New"/>
                <a:cs typeface="Courier New"/>
              </a:rPr>
              <a:t> Greeter greeter;</a:t>
            </a:r>
          </a:p>
          <a:p>
            <a:pPr latinLnBrk="1"/>
            <a:endParaRPr lang="en-US" sz="1100" dirty="0" smtClean="0"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RequestMapping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"/"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String home() {</a:t>
            </a:r>
          </a:p>
          <a:p>
            <a:r>
              <a:rPr lang="en-US" sz="1100" dirty="0">
                <a:latin typeface="Courier New"/>
                <a:cs typeface="Courier New"/>
              </a:rPr>
              <a:t>     return String.format("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%s World</a:t>
            </a:r>
            <a:r>
              <a:rPr lang="en-US" sz="1100" dirty="0">
                <a:latin typeface="Courier New"/>
                <a:cs typeface="Courier New"/>
              </a:rPr>
              <a:t>", </a:t>
            </a:r>
            <a:r>
              <a:rPr lang="en-US" sz="1100" dirty="0" smtClean="0">
                <a:latin typeface="Courier New"/>
                <a:cs typeface="Courier New"/>
              </a:rPr>
              <a:t>greeter.greeting</a:t>
            </a:r>
            <a:r>
              <a:rPr lang="en-US" sz="1100" dirty="0">
                <a:latin typeface="Courier New"/>
                <a:cs typeface="Courier New"/>
              </a:rPr>
              <a:t>);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}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   String </a:t>
            </a:r>
            <a:r>
              <a:rPr lang="en-US" sz="11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}   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application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name: demo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uri: </a:t>
            </a:r>
            <a:r>
              <a:rPr lang="en-US" sz="1100" dirty="0" smtClean="0">
                <a:latin typeface="Courier New"/>
                <a:cs typeface="Courier New"/>
              </a:rPr>
              <a:t>http://my-config-server.com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bootstrap.yml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!</a:t>
            </a:r>
            <a:endParaRPr lang="en-US" sz="14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</a:t>
            </a:r>
            <a:r>
              <a:rPr lang="en-US" sz="1400" dirty="0" smtClean="0">
                <a:latin typeface="Courier New"/>
                <a:cs typeface="Courier New"/>
              </a:rPr>
              <a:t>   String </a:t>
            </a:r>
            <a:r>
              <a:rPr lang="en-US" sz="14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}  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621280"/>
            <a:ext cx="8097520" cy="1759801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sz="1800" b="1" dirty="0" smtClean="0"/>
              <a:t>Update Git Repository</a:t>
            </a:r>
          </a:p>
          <a:p>
            <a:pPr lvl="0" fontAlgn="base">
              <a:buFont typeface="+mj-lt"/>
              <a:buAutoNum type="arabicPeriod"/>
            </a:pPr>
            <a:r>
              <a:rPr lang="en-US" sz="1800" dirty="0" smtClean="0"/>
              <a:t>Send a POST </a:t>
            </a:r>
            <a:r>
              <a:rPr lang="en-US" sz="1800" b="1" i="1" u="sng" dirty="0" smtClean="0"/>
              <a:t>refresh</a:t>
            </a:r>
            <a:r>
              <a:rPr lang="en-US" sz="1800" dirty="0" smtClean="0"/>
              <a:t> request to the application(s) to refresh</a:t>
            </a:r>
          </a:p>
          <a:p>
            <a:pPr marL="0" lvl="0" indent="0" fontAlgn="base">
              <a:buNone/>
            </a:pPr>
            <a:endParaRPr lang="en-US" sz="1800" dirty="0" smtClean="0"/>
          </a:p>
          <a:p>
            <a:pPr marL="0" lvl="0" indent="0" fontAlgn="base">
              <a:buNone/>
            </a:pPr>
            <a:r>
              <a:rPr lang="en-US" sz="1800" dirty="0" smtClean="0"/>
              <a:t>Curl –X POST http://my-awesome-app.com/refresh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7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6116320" cy="328380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1800" b="1" dirty="0"/>
              <a:t>When running many applications, refreshing each one can be cumbersome</a:t>
            </a:r>
            <a:r>
              <a:rPr lang="en-US" sz="1800" b="1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1800" b="1" dirty="0"/>
              <a:t>Instead, leverage Spring Cloud Bus pub/sub notification with RabbitMQ.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Send </a:t>
            </a:r>
            <a:r>
              <a:rPr lang="en-US" sz="1800" b="1" dirty="0"/>
              <a:t>a POST request to the refresh endpoint to fetch updated config values</a:t>
            </a:r>
            <a:r>
              <a:rPr lang="en-US" sz="1800" b="1" dirty="0" smtClean="0"/>
              <a:t>:</a:t>
            </a:r>
          </a:p>
          <a:p>
            <a:pPr marL="0" indent="0" fontAlgn="base">
              <a:buNone/>
            </a:pPr>
            <a:r>
              <a:rPr lang="en-US" sz="1800" b="1" dirty="0" smtClean="0">
                <a:hlinkClick r:id="rId3"/>
              </a:rPr>
              <a:t>http</a:t>
            </a:r>
            <a:r>
              <a:rPr lang="en-US" sz="1800" b="1" dirty="0">
                <a:hlinkClick r:id="rId3"/>
              </a:rPr>
              <a:t>:/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dirty="0">
                <a:hlinkClick r:id="rId3"/>
              </a:rPr>
              <a:t>my-awesome-app.com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b="1" dirty="0">
                <a:hlinkClick r:id="rId3"/>
              </a:rPr>
              <a:t>bus/refresh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  <a:endParaRPr lang="en-US" sz="1800" dirty="0" smtClean="0"/>
          </a:p>
          <a:p>
            <a:pPr marL="0" indent="0" fontAlgn="base">
              <a:buNone/>
            </a:pPr>
            <a:r>
              <a:rPr lang="en-US" sz="1400" dirty="0" smtClean="0">
                <a:latin typeface="Courier New"/>
                <a:cs typeface="Courier New"/>
              </a:rPr>
              <a:t>&lt;</a:t>
            </a:r>
            <a:r>
              <a:rPr lang="en-US" sz="1400" dirty="0">
                <a:latin typeface="Courier New"/>
                <a:cs typeface="Courier New"/>
              </a:rPr>
              <a:t>dependency&gt;     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&lt;groupId&gt;org.springframework.cloud&lt;/groupId&gt;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&lt;artifactId&gt;spring-cloud-starter-bus-amqp&lt;/artifactId&gt;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&lt;/dependency&gt;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1257300"/>
            <a:ext cx="199644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1019802"/>
            <a:ext cx="6278880" cy="34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26176</TotalTime>
  <Words>559</Words>
  <Application>Microsoft Macintosh PowerPoint</Application>
  <PresentationFormat>On-screen Show (16:9)</PresentationFormat>
  <Paragraphs>141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3_Office Theme</vt:lpstr>
      <vt:lpstr>Pivotal Main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Jim Basler</cp:lastModifiedBy>
  <cp:revision>258</cp:revision>
  <dcterms:created xsi:type="dcterms:W3CDTF">2015-10-05T21:15:00Z</dcterms:created>
  <dcterms:modified xsi:type="dcterms:W3CDTF">2018-04-24T10:11:57Z</dcterms:modified>
  <cp:category/>
</cp:coreProperties>
</file>