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 varScale="1">
        <p:scale>
          <a:sx n="112" d="100"/>
          <a:sy n="112" d="100"/>
        </p:scale>
        <p:origin x="-6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</a:t>
            </a:r>
            <a:r>
              <a:rPr lang="en-US" sz="1800" b="1" dirty="0" smtClean="0"/>
              <a:t>publishes </a:t>
            </a:r>
            <a:r>
              <a:rPr lang="en-US" sz="1800" b="1" dirty="0" smtClean="0"/>
              <a:t>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</a:t>
            </a:r>
            <a:r>
              <a:rPr lang="en-US" sz="1800" dirty="0" err="1" smtClean="0"/>
              <a:t>hystrix.streams</a:t>
            </a:r>
            <a:r>
              <a:rPr lang="en-US" sz="1800" dirty="0" smtClean="0"/>
              <a:t>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27561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Jim Basler</cp:lastModifiedBy>
  <cp:revision>256</cp:revision>
  <dcterms:created xsi:type="dcterms:W3CDTF">2015-10-05T21:15:00Z</dcterms:created>
  <dcterms:modified xsi:type="dcterms:W3CDTF">2018-04-24T10:17:45Z</dcterms:modified>
  <cp:category/>
</cp:coreProperties>
</file>