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-purpose of our app will be to make learning data structures more interactive and fun.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app is called “data structures”.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very similar to what we are trying to achieve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CSC301: Project Proposal	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 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we are trying to teach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we chose that area of CS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Current options available and why they may not work/ be enough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Structures		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/>
              <a:t>Purpose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Teach about data structures: properties and behaviours.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Motivation: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One of the topics students find most difficulties with.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Too many to learn in a short span of time. 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Target user base: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University/College Students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 to cover 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413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Heaps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AVL trees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Augmented trees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Graphs 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If time permits: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Amortized complexity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Dynamic Arrays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277375" x="4953250"/>
            <a:ext cy="3648599" cx="38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Proof techniques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Mathematical induction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Loop invariants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Run time analysis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Worst case (</a:t>
            </a:r>
            <a:r>
              <a:rPr sz="2400" lang="en" i="1"/>
              <a:t>O, Ω, Θ)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Average Case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“Data Structures	”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528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Graphical representation of Data Structures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Achieves what we are trying to do but...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 b="1" sz="2000"/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UI/UX is not the best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Topics limited to stacks and queues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Tablet UI doesn’t take advantage of extra screen real estate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224" x="7293500"/>
            <a:ext cy="3084150" cx="18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96375" x="5905875"/>
            <a:ext cy="1919324" cx="319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“Data Structure programs”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317700" x="457200"/>
            <a:ext cy="3608100" cx="500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Covers only the learning part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Mediocre UI/UX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Large number of topics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No pseudocode; only C implementations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No graphical representation of data structures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No multiple screen support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Adware bundled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7427925"/>
            <a:ext cy="3052314" cx="171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49" x="5690050"/>
            <a:ext cy="3052300" cx="17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“Data Structure Questions”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317700" x="457200"/>
            <a:ext cy="3608100" cx="500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Covers only the testing part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Mediocre UI/UX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Large number of test questions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Limited to only multiple-choice questions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No multiple screen support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Requires internet access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45" x="5457900"/>
            <a:ext cy="2941784" cx="1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50" x="7291300"/>
            <a:ext cy="2941775" cx="1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