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F923-5DD8-EFD3-0357-D4909DC98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69159-DD68-C784-3967-C957C086E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F3482-5807-8E38-36C3-6F5FE259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D2D4-5385-4A00-9F24-4EFDF5E771B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E5FE6-1DF4-83C4-FEF1-DB83BBBD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E5FB4-65B0-F145-2222-7CA014E7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F9B5-C907-4880-8C51-C4F404D8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D741D-0EE1-9F89-6E3F-8D02879C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707FF-079D-9D4E-893A-40AE5377C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65B07-F17B-F07C-4D16-212310E7D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D2D4-5385-4A00-9F24-4EFDF5E771B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28F67-0428-0E50-FC14-DDE5BA03E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B3245-7FE1-B9DD-C26B-7CCF61C8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F9B5-C907-4880-8C51-C4F404D8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7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C15BB-759C-EDE8-CE97-C78595C9E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6AA8C-2291-12B5-B79C-B0227245B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D2520-69D7-6682-9667-BDBFFE12A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D2D4-5385-4A00-9F24-4EFDF5E771B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7EE20-EBA6-CD90-B37C-8EEF6AF2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5B8E1-F643-3728-BF7B-B52D0DC9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F9B5-C907-4880-8C51-C4F404D8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7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BE2F-2DED-C2A4-8873-ECB3FD08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1E11-6109-04B3-5EB1-EE7A70935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731EE-100F-EAEC-C421-C742A438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D2D4-5385-4A00-9F24-4EFDF5E771B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F4173-55FD-23E3-8517-DF1C873E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842E-E134-33AF-3BAF-A4F97BD3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F9B5-C907-4880-8C51-C4F404D8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7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C23E-3B81-83D2-8491-9643E2D8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C8895-260E-58EB-C915-AF9C7A4CF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4CF29-81A6-242F-C828-63445921D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D2D4-5385-4A00-9F24-4EFDF5E771B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3EEAC-8737-009D-9A2D-5F34C268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CEB54-4484-47D2-C5C1-42EC4D90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F9B5-C907-4880-8C51-C4F404D8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4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44E2-FE14-B370-8B1E-DFF3F6E8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0B557-7E86-49D1-D642-6219B7BA7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85008-FD7F-47B0-8613-26C6B1154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E7B13-026F-DA1F-E8F7-3169D55A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D2D4-5385-4A00-9F24-4EFDF5E771B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2A49A-BB18-4DD2-875C-D5AE34E84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0BCC3-558E-B7B4-4CE0-E3264279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F9B5-C907-4880-8C51-C4F404D8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8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D61E-A629-8EA2-44E5-4E289450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B526E-FEAC-14A4-7B53-ED6CD2E0B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ED685-6B71-2266-FA49-F29CFC526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D67EE-8E8B-6DAF-CAD1-362CCA2C1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C62C55-07C6-998F-86D6-81333E01F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A15792-A9C5-E09E-F971-B47D133C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D2D4-5385-4A00-9F24-4EFDF5E771B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69304C-7D97-9738-A870-55DFB8053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5B27C-8431-5EE7-9E66-C26F6A2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F9B5-C907-4880-8C51-C4F404D8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6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14FA-AA61-3DD8-E2C6-343237003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55181-45FD-63A1-F6D7-CF48E592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D2D4-5385-4A00-9F24-4EFDF5E771B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E2B89-116C-75AC-64D2-7EB35F11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EDEB4-210A-FC4F-A561-5A1FF5D9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F9B5-C907-4880-8C51-C4F404D8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7FDC9-16B7-EE9B-D514-A1DC6869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D2D4-5385-4A00-9F24-4EFDF5E771B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8FAB8-E97C-0DDA-2A72-BBB4C18B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936EC-D785-7F26-1788-502224AA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F9B5-C907-4880-8C51-C4F404D8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9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69C2E-F35D-AC8D-DCDF-E1B2A4D7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760B8-3D1F-FAA3-94D1-EF98803A0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4D10C-554D-05A4-59C2-ACC0A2CC1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A3349-BCD3-C8DB-95C1-C41917FD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D2D4-5385-4A00-9F24-4EFDF5E771B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F57D2-31EA-75BB-5779-0A550955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9096E-EAD1-19C5-E96F-3F210161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F9B5-C907-4880-8C51-C4F404D8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2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ABAF-D69A-E63F-F257-61FE7119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1A3165-AA14-5E15-89E1-1C2497106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7BB78-C650-7BF2-B627-F5F235D91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B19AB-D1C4-913B-0055-F7774507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1D2D4-5385-4A00-9F24-4EFDF5E771B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A4425-2C4A-98CE-F077-079137A72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ED005-4F01-42F6-8025-DD30F7BE8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F9B5-C907-4880-8C51-C4F404D8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E6717-EBC3-D99A-E94E-5BF8283DA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99083-E000-64A7-ECF7-551BF8982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EC9F0-484F-2D9D-ACE9-179CA0BAD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1D2D4-5385-4A00-9F24-4EFDF5E771B4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3091F-7F79-2C27-02D7-79B15DC86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75277-4D57-C56B-3462-340363122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FF9B5-C907-4880-8C51-C4F404D8E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6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0576-14BD-7EE4-5288-DB01C2E36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Satpute</a:t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D78D2-F22F-F1B2-F452-79F4EFE9C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6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Satpute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AJIT</dc:title>
  <dc:creator>ajit satpute</dc:creator>
  <cp:lastModifiedBy>ajit satpute</cp:lastModifiedBy>
  <cp:revision>2</cp:revision>
  <dcterms:created xsi:type="dcterms:W3CDTF">2024-03-15T19:03:37Z</dcterms:created>
  <dcterms:modified xsi:type="dcterms:W3CDTF">2024-03-15T19:25:39Z</dcterms:modified>
</cp:coreProperties>
</file>