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EA4C083-3A00-4377-9E03-C0FA362BC536}"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2647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4872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4655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462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225172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EA4C083-3A00-4377-9E03-C0FA362BC536}"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297151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EA4C083-3A00-4377-9E03-C0FA362BC536}"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32140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4C083-3A00-4377-9E03-C0FA362BC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1696750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4C083-3A00-4377-9E03-C0FA362BC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287428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4C083-3A00-4377-9E03-C0FA362BC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22050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A4C083-3A00-4377-9E03-C0FA362BC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190840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155956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A4C083-3A00-4377-9E03-C0FA362BC536}"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50878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A4C083-3A00-4377-9E03-C0FA362BC536}"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9967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4C083-3A00-4377-9E03-C0FA362BC536}"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278514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360821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4C083-3A00-4377-9E03-C0FA362BC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7919-BEF2-4A89-8392-762E33037BCC}" type="slidenum">
              <a:rPr lang="en-US" smtClean="0"/>
              <a:t>‹#›</a:t>
            </a:fld>
            <a:endParaRPr lang="en-US"/>
          </a:p>
        </p:txBody>
      </p:sp>
    </p:spTree>
    <p:extLst>
      <p:ext uri="{BB962C8B-B14F-4D97-AF65-F5344CB8AC3E}">
        <p14:creationId xmlns:p14="http://schemas.microsoft.com/office/powerpoint/2010/main" val="237067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EA4C083-3A00-4377-9E03-C0FA362BC536}" type="datetimeFigureOut">
              <a:rPr lang="en-US" smtClean="0"/>
              <a:t>9/8/2017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3EF7919-BEF2-4A89-8392-762E33037BCC}" type="slidenum">
              <a:rPr lang="en-US" smtClean="0"/>
              <a:t>‹#›</a:t>
            </a:fld>
            <a:endParaRPr lang="en-US"/>
          </a:p>
        </p:txBody>
      </p:sp>
    </p:spTree>
    <p:extLst>
      <p:ext uri="{BB962C8B-B14F-4D97-AF65-F5344CB8AC3E}">
        <p14:creationId xmlns:p14="http://schemas.microsoft.com/office/powerpoint/2010/main" val="383758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0728A9-9A8E-4D20-B267-B4D7E44F68D5}"/>
              </a:ext>
            </a:extLst>
          </p:cNvPr>
          <p:cNvSpPr/>
          <p:nvPr/>
        </p:nvSpPr>
        <p:spPr>
          <a:xfrm>
            <a:off x="129177" y="807738"/>
            <a:ext cx="11780668" cy="2308324"/>
          </a:xfrm>
          <a:prstGeom prst="rect">
            <a:avLst/>
          </a:prstGeom>
        </p:spPr>
        <p:txBody>
          <a:bodyPr wrap="square">
            <a:spAutoFit/>
          </a:bodyPr>
          <a:lstStyle/>
          <a:p>
            <a:r>
              <a:rPr lang="en-US" sz="2400" b="1" i="1" dirty="0">
                <a:solidFill>
                  <a:schemeClr val="tx1">
                    <a:lumMod val="95000"/>
                  </a:schemeClr>
                </a:solidFill>
                <a:latin typeface="Times New Roman" panose="02020603050405020304" pitchFamily="18" charset="0"/>
              </a:rPr>
              <a:t>107. It can be said that many problems of today’s world stem from the tendency, at times unconscious, to make the method and aims of science and technology an epistemological paradigm which shapes the lives of individuals and the workings of society…We have to accept that technological products are not neutral, for they create a framework which ends up conditioning lifestyles and shaping social possibilities along the lines dictated by the interests of certain powerful groups… </a:t>
            </a:r>
            <a:endParaRPr lang="en-US" sz="2400" b="1" i="1" dirty="0">
              <a:solidFill>
                <a:schemeClr val="tx1">
                  <a:lumMod val="95000"/>
                </a:schemeClr>
              </a:solidFill>
            </a:endParaRPr>
          </a:p>
        </p:txBody>
      </p:sp>
      <p:sp>
        <p:nvSpPr>
          <p:cNvPr id="5" name="TextBox 4">
            <a:extLst>
              <a:ext uri="{FF2B5EF4-FFF2-40B4-BE49-F238E27FC236}">
                <a16:creationId xmlns:a16="http://schemas.microsoft.com/office/drawing/2014/main" id="{7C8F3FA9-065B-4484-A4B4-9F24DA7E13CF}"/>
              </a:ext>
            </a:extLst>
          </p:cNvPr>
          <p:cNvSpPr txBox="1"/>
          <p:nvPr/>
        </p:nvSpPr>
        <p:spPr>
          <a:xfrm>
            <a:off x="408373" y="3630967"/>
            <a:ext cx="1140780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drives people to justify a claim or develop a new hypothesis.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school of thought around Prescriptive Analytics, then, causes people to develop action plans based on the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Previous evidence of success in application of Prescriptive Analytics makes people execute step by step action plans for achieving certain objectives.</a:t>
            </a:r>
          </a:p>
        </p:txBody>
      </p:sp>
      <p:cxnSp>
        <p:nvCxnSpPr>
          <p:cNvPr id="7" name="Straight Connector 6">
            <a:extLst>
              <a:ext uri="{FF2B5EF4-FFF2-40B4-BE49-F238E27FC236}">
                <a16:creationId xmlns:a16="http://schemas.microsoft.com/office/drawing/2014/main" id="{2FF4E841-FE22-4A24-9369-229028A613E7}"/>
              </a:ext>
            </a:extLst>
          </p:cNvPr>
          <p:cNvCxnSpPr/>
          <p:nvPr/>
        </p:nvCxnSpPr>
        <p:spPr>
          <a:xfrm>
            <a:off x="2663301" y="3116062"/>
            <a:ext cx="621436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0434374-DE78-409F-91D9-8C1A08164BD1}"/>
              </a:ext>
            </a:extLst>
          </p:cNvPr>
          <p:cNvSpPr/>
          <p:nvPr/>
        </p:nvSpPr>
        <p:spPr>
          <a:xfrm>
            <a:off x="4197081" y="95030"/>
            <a:ext cx="3886746" cy="707886"/>
          </a:xfrm>
          <a:prstGeom prst="rect">
            <a:avLst/>
          </a:prstGeom>
        </p:spPr>
        <p:txBody>
          <a:bodyPr wrap="square">
            <a:spAutoFit/>
          </a:bodyPr>
          <a:lstStyle/>
          <a:p>
            <a:pPr algn="ctr"/>
            <a:r>
              <a:rPr lang="en-US" sz="2000" b="1" i="1" dirty="0">
                <a:solidFill>
                  <a:schemeClr val="tx1">
                    <a:lumMod val="95000"/>
                  </a:schemeClr>
                </a:solidFill>
                <a:latin typeface="Times New Roman" panose="02020603050405020304" pitchFamily="18" charset="0"/>
              </a:rPr>
              <a:t>Homework-2</a:t>
            </a:r>
          </a:p>
          <a:p>
            <a:r>
              <a:rPr lang="en-US" sz="2000" b="1" i="1" dirty="0">
                <a:solidFill>
                  <a:schemeClr val="tx1">
                    <a:lumMod val="95000"/>
                  </a:schemeClr>
                </a:solidFill>
                <a:latin typeface="Times New Roman" panose="02020603050405020304" pitchFamily="18" charset="0"/>
              </a:rPr>
              <a:t>Ajit Vaidya, Prashant Saxena</a:t>
            </a:r>
            <a:endParaRPr lang="en-US" sz="2000" b="1" i="1" dirty="0">
              <a:solidFill>
                <a:schemeClr val="tx1">
                  <a:lumMod val="95000"/>
                </a:schemeClr>
              </a:solidFill>
            </a:endParaRPr>
          </a:p>
        </p:txBody>
      </p:sp>
    </p:spTree>
    <p:extLst>
      <p:ext uri="{BB962C8B-B14F-4D97-AF65-F5344CB8AC3E}">
        <p14:creationId xmlns:p14="http://schemas.microsoft.com/office/powerpoint/2010/main" val="29867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8EED1-FA08-413B-A13E-6A8953055CD0}"/>
              </a:ext>
            </a:extLst>
          </p:cNvPr>
          <p:cNvSpPr txBox="1"/>
          <p:nvPr/>
        </p:nvSpPr>
        <p:spPr>
          <a:xfrm>
            <a:off x="328472" y="257453"/>
            <a:ext cx="11407806" cy="637097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product manager of a new dating app makes a claim that knowing people’s sexual orientation when they are introduced to the app can help create a personalized user experience that can heighten their engagement.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Around the same time, two university researchers develop a machine learning system that can tell from a few pictures whether a person is gay or straight.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product manager sees evidence of the algorithm within his own personal network of friends and finds that the machine learning system developed by the researchers seems to produce very accurate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dating app company then decides to buy out the two people company of the university researchers.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dating app company begins using the new algorithm to target ads towards single people on social networking sites based on their pictures and prediction of their sexual orientation.</a:t>
            </a:r>
          </a:p>
        </p:txBody>
      </p:sp>
    </p:spTree>
    <p:extLst>
      <p:ext uri="{BB962C8B-B14F-4D97-AF65-F5344CB8AC3E}">
        <p14:creationId xmlns:p14="http://schemas.microsoft.com/office/powerpoint/2010/main" val="8469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3F54E-3FD2-46F2-881A-ADCD0E5A37DE}"/>
              </a:ext>
            </a:extLst>
          </p:cNvPr>
          <p:cNvSpPr txBox="1"/>
          <p:nvPr/>
        </p:nvSpPr>
        <p:spPr>
          <a:xfrm>
            <a:off x="461638" y="532660"/>
            <a:ext cx="11407806"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multiple iterations of test advertising campaigns, the dating app finds that their performance peaks in country X, especially with teenagers of ages 18 &amp; 19.</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Without enough knowledge of the social sensitivities, cultures, and laws of country X, the dating app company allocates a multi-million dollar budget to target teenagers in country X.</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Country X is a culturally reserved country with homosexuality being treated as an offence under the law.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Sexual orientation being a matter of serious privacy causes homosexual individuals in country X to start living in fear that businesses, and possibly the government in the future, can start discovering their sexual orientation.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lifestyle of homosexual teenagers has now been affected forever, causing serious issues of depression and mental trauma. </a:t>
            </a:r>
          </a:p>
        </p:txBody>
      </p:sp>
    </p:spTree>
    <p:extLst>
      <p:ext uri="{BB962C8B-B14F-4D97-AF65-F5344CB8AC3E}">
        <p14:creationId xmlns:p14="http://schemas.microsoft.com/office/powerpoint/2010/main" val="229066895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65</TotalTime>
  <Words>426</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Corbel</vt:lpstr>
      <vt:lpstr>Times New Roman</vt:lpstr>
      <vt:lpstr>Depth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dc:creator>
  <cp:lastModifiedBy>Prashant Saxena</cp:lastModifiedBy>
  <cp:revision>9</cp:revision>
  <dcterms:created xsi:type="dcterms:W3CDTF">2017-09-09T01:21:14Z</dcterms:created>
  <dcterms:modified xsi:type="dcterms:W3CDTF">2017-09-09T02:30:04Z</dcterms:modified>
</cp:coreProperties>
</file>