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72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Jenkins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Jenkins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Git Plugin - Integrates Git repositories with Jenkins.</a:t>
            </a:r>
          </a:p>
          <a:p>
            <a:r>
              <a:rPr lang="en-US" dirty="0"/>
              <a:t>P</a:t>
            </a:r>
            <a:r>
              <a:rPr dirty="0"/>
              <a:t>ipeline Plugin - Enables Pipeline as Code (</a:t>
            </a:r>
            <a:r>
              <a:rPr dirty="0" err="1"/>
              <a:t>Jenkinsfile</a:t>
            </a:r>
            <a:r>
              <a:rPr dirty="0"/>
              <a:t>).</a:t>
            </a:r>
          </a:p>
          <a:p>
            <a:r>
              <a:rPr dirty="0"/>
              <a:t>Docker Plugin - Supports containerized builds.</a:t>
            </a:r>
          </a:p>
          <a:p>
            <a:r>
              <a:rPr dirty="0"/>
              <a:t>SonarQube Plugin - Helps with code quality analysis.</a:t>
            </a:r>
          </a:p>
          <a:p>
            <a:r>
              <a:rPr dirty="0"/>
              <a:t>Blue Ocean Plugin - Provides a modern UI for pipelines.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Jenkins automates CI/CD workflows for software development.</a:t>
            </a:r>
          </a:p>
          <a:p>
            <a:r>
              <a:rPr dirty="0"/>
              <a:t>Pipelines enable efficient build, test, and deployment automation.</a:t>
            </a:r>
          </a:p>
          <a:p>
            <a:r>
              <a:rPr dirty="0"/>
              <a:t>Integration with Git, Docker, and other tools enhances capabilities.</a:t>
            </a:r>
          </a:p>
          <a:p>
            <a:r>
              <a:rPr dirty="0"/>
              <a:t>Continuous learning and practice will help in mastering Jenkins.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Jenkins is an open-source automation server used for Continuous Integration and Continuous Deployment (CI/CD).</a:t>
            </a:r>
          </a:p>
          <a:p>
            <a:r>
              <a:rPr dirty="0"/>
              <a:t>It automates building, testing, and deploying software applications.</a:t>
            </a:r>
          </a:p>
          <a:p>
            <a:r>
              <a:rPr dirty="0"/>
              <a:t>Supports integration with various tools like Git, Docker, Kubernetes, and 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Automates repetitive tasks in software development.</a:t>
            </a:r>
          </a:p>
          <a:p>
            <a:r>
              <a:rPr lang="en-US" dirty="0"/>
              <a:t>I</a:t>
            </a:r>
            <a:r>
              <a:rPr dirty="0"/>
              <a:t>mproves code quality with continuous testing.</a:t>
            </a:r>
          </a:p>
          <a:p>
            <a:r>
              <a:rPr dirty="0"/>
              <a:t>Allows integration with multiple tools.</a:t>
            </a:r>
          </a:p>
          <a:p>
            <a:r>
              <a:rPr dirty="0"/>
              <a:t>Provides a centralized platform for DevOps workflows.</a:t>
            </a:r>
          </a:p>
          <a:p>
            <a:r>
              <a:rPr dirty="0"/>
              <a:t>Scales easily to meet project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Master-Slave architecture for distributed builds.</a:t>
            </a:r>
          </a:p>
          <a:p>
            <a:r>
              <a:rPr dirty="0"/>
              <a:t>Jenkins Master: Controls the execution of jobs and schedules builds.</a:t>
            </a:r>
          </a:p>
          <a:p>
            <a:r>
              <a:rPr dirty="0"/>
              <a:t>Jenkins Agents (Slaves): Execute build jobs assigned by the master.</a:t>
            </a:r>
          </a:p>
          <a:p>
            <a:r>
              <a:rPr dirty="0"/>
              <a:t>Uses web-based UI for job configuration and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Download Jenkins from the official website: https://</a:t>
            </a:r>
            <a:r>
              <a:rPr dirty="0" err="1"/>
              <a:t>www.jenkins.io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Install Java (JDK 11 or later recommended).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Run Jenkins as a service using `java -jar </a:t>
            </a:r>
            <a:r>
              <a:rPr dirty="0" err="1"/>
              <a:t>jenkins.war</a:t>
            </a:r>
            <a:r>
              <a:rPr dirty="0"/>
              <a:t>`.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Access </a:t>
            </a:r>
            <a:r>
              <a:rPr dirty="0"/>
              <a:t>Jenkins via `http://localhost:8080`.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Install necessary plugins for SCM, build tools, and deployment.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 Jenkins Pipeline is a script defining a sequence of CI/CD steps.</a:t>
            </a:r>
          </a:p>
          <a:p>
            <a:r>
              <a:rPr dirty="0"/>
              <a:t>It is written in Groovy and supports automation workflows.</a:t>
            </a:r>
          </a:p>
          <a:p>
            <a:r>
              <a:rPr dirty="0"/>
              <a:t>Two types:</a:t>
            </a:r>
          </a:p>
          <a:p>
            <a:pPr lvl="1"/>
            <a:r>
              <a:rPr dirty="0"/>
              <a:t> Declarative Pipeline: Simpler and more </a:t>
            </a:r>
            <a:r>
              <a:rPr dirty="0" err="1"/>
              <a:t>structured.Scripted</a:t>
            </a:r>
            <a:r>
              <a:rPr dirty="0"/>
              <a:t> Pipeline: More flexible but complex.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16686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dirty="0"/>
              <a:t>Example of a simple Declarative Pipeline:</a:t>
            </a:r>
          </a:p>
          <a:p>
            <a:pPr marL="0" indent="0">
              <a:buNone/>
            </a:pPr>
            <a:r>
              <a:rPr sz="1400" dirty="0"/>
              <a:t>pipeline {</a:t>
            </a:r>
          </a:p>
          <a:p>
            <a:pPr marL="0" indent="0">
              <a:buNone/>
            </a:pPr>
            <a:r>
              <a:rPr sz="1400" dirty="0"/>
              <a:t>    agent any</a:t>
            </a:r>
          </a:p>
          <a:p>
            <a:pPr marL="0" indent="0">
              <a:buNone/>
            </a:pPr>
            <a:r>
              <a:rPr sz="1400" dirty="0"/>
              <a:t>    stages {</a:t>
            </a:r>
          </a:p>
          <a:p>
            <a:pPr marL="0" indent="0">
              <a:buNone/>
            </a:pPr>
            <a:r>
              <a:rPr sz="1400" dirty="0"/>
              <a:t>        stage('Build') {</a:t>
            </a:r>
          </a:p>
          <a:p>
            <a:pPr marL="0" indent="0">
              <a:buNone/>
            </a:pPr>
            <a:r>
              <a:rPr sz="1400" dirty="0"/>
              <a:t>            steps {</a:t>
            </a:r>
          </a:p>
          <a:p>
            <a:pPr marL="0" indent="0">
              <a:buNone/>
            </a:pPr>
            <a:r>
              <a:rPr sz="1400" dirty="0"/>
              <a:t>                echo 'Building the application...'</a:t>
            </a:r>
          </a:p>
          <a:p>
            <a:pPr marL="0" indent="0">
              <a:buNone/>
            </a:pPr>
            <a:r>
              <a:rPr sz="1400" dirty="0"/>
              <a:t>            }</a:t>
            </a:r>
          </a:p>
          <a:p>
            <a:pPr marL="0" indent="0">
              <a:buNone/>
            </a:pPr>
            <a:r>
              <a:rPr sz="1400" dirty="0"/>
              <a:t>        }</a:t>
            </a:r>
          </a:p>
          <a:p>
            <a:pPr marL="0" indent="0">
              <a:buNone/>
            </a:pPr>
            <a:r>
              <a:rPr sz="1400" dirty="0"/>
              <a:t>        stage('Test') {</a:t>
            </a:r>
          </a:p>
          <a:p>
            <a:pPr marL="0" indent="0">
              <a:buNone/>
            </a:pPr>
            <a:r>
              <a:rPr sz="1400" dirty="0"/>
              <a:t>            steps {</a:t>
            </a:r>
          </a:p>
          <a:p>
            <a:pPr marL="0" indent="0">
              <a:buNone/>
            </a:pPr>
            <a:r>
              <a:rPr sz="1400" dirty="0"/>
              <a:t>                echo 'Running tests...'</a:t>
            </a:r>
          </a:p>
          <a:p>
            <a:pPr marL="0" indent="0">
              <a:buNone/>
            </a:pPr>
            <a:r>
              <a:rPr sz="1400" dirty="0"/>
              <a:t>            }       </a:t>
            </a:r>
            <a:br>
              <a:rPr lang="en-US" sz="1400" dirty="0"/>
            </a:br>
            <a:r>
              <a:rPr sz="1400" dirty="0"/>
              <a:t>}</a:t>
            </a:r>
          </a:p>
          <a:p>
            <a:pPr marL="0" indent="0">
              <a:buNone/>
            </a:pPr>
            <a:r>
              <a:rPr sz="1400" dirty="0"/>
              <a:t>        stage('Deploy') {</a:t>
            </a:r>
          </a:p>
          <a:p>
            <a:pPr marL="0" indent="0">
              <a:buNone/>
            </a:pPr>
            <a:r>
              <a:rPr sz="1400" dirty="0"/>
              <a:t>          steps {</a:t>
            </a:r>
            <a:br>
              <a:rPr lang="en-US" sz="1400" dirty="0"/>
            </a:br>
            <a:r>
              <a:rPr sz="1400" dirty="0"/>
              <a:t>                echo 'Deploying the application...'</a:t>
            </a:r>
          </a:p>
          <a:p>
            <a:pPr marL="0" indent="0">
              <a:buNone/>
            </a:pPr>
            <a:r>
              <a:rPr sz="1400" dirty="0"/>
              <a:t>            }       </a:t>
            </a:r>
            <a:br>
              <a:rPr lang="en-US" sz="1400" dirty="0"/>
            </a:br>
            <a:r>
              <a:rPr sz="1400" dirty="0"/>
              <a:t> }</a:t>
            </a:r>
          </a:p>
          <a:p>
            <a:pPr marL="0" indent="0">
              <a:buNone/>
            </a:pPr>
            <a:r>
              <a:rPr sz="1400" dirty="0"/>
              <a:t>   }</a:t>
            </a:r>
          </a:p>
          <a:p>
            <a:pPr marL="0" indent="0">
              <a:buNone/>
            </a:pPr>
            <a:r>
              <a:rPr sz="1400" dirty="0"/>
              <a:t>}</a:t>
            </a:r>
          </a:p>
          <a:p>
            <a:pPr marL="0" indent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Jenkins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Install the Git plugin in Jenkins.</a:t>
            </a:r>
          </a:p>
          <a:p>
            <a:r>
              <a:rPr dirty="0"/>
              <a:t>Configure Git repository under 'Source Code Management'.</a:t>
            </a:r>
          </a:p>
          <a:p>
            <a:r>
              <a:rPr dirty="0"/>
              <a:t>Set up webhook for automatic build triggers.</a:t>
            </a:r>
          </a:p>
          <a:p>
            <a:r>
              <a:rPr dirty="0"/>
              <a:t>Example: `git clone &lt;repository-</a:t>
            </a:r>
            <a:r>
              <a:rPr dirty="0" err="1"/>
              <a:t>url</a:t>
            </a:r>
            <a:r>
              <a:rPr dirty="0"/>
              <a:t>&gt;` in a Jenkins job.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with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Jenkins can be used to build and deploy Docker containers.</a:t>
            </a:r>
          </a:p>
          <a:p>
            <a:r>
              <a:rPr dirty="0"/>
              <a:t>Steps:</a:t>
            </a:r>
            <a:endParaRPr lang="en-US" dirty="0"/>
          </a:p>
          <a:p>
            <a:pPr lvl="1"/>
            <a:r>
              <a:rPr dirty="0"/>
              <a:t> Install the Docker plugin in Jenkins.</a:t>
            </a:r>
            <a:endParaRPr lang="en-US" dirty="0"/>
          </a:p>
          <a:p>
            <a:pPr lvl="1"/>
            <a:r>
              <a:rPr dirty="0"/>
              <a:t> Create a `</a:t>
            </a:r>
            <a:r>
              <a:rPr dirty="0" err="1"/>
              <a:t>Dockerfile</a:t>
            </a:r>
            <a:r>
              <a:rPr dirty="0"/>
              <a:t>` to define the application environment.</a:t>
            </a:r>
            <a:endParaRPr lang="en-US" dirty="0"/>
          </a:p>
          <a:p>
            <a:pPr lvl="1"/>
            <a:r>
              <a:rPr dirty="0"/>
              <a:t> Use Jenkins pipeline to build and push Docker images.</a:t>
            </a:r>
            <a:endParaRPr lang="en-US" dirty="0"/>
          </a:p>
          <a:p>
            <a:pPr lvl="1"/>
            <a:r>
              <a:rPr dirty="0"/>
              <a:t> Deploy containers to Kubernetes or cloud platforms.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508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 to Jenkins</vt:lpstr>
      <vt:lpstr>What is Jenkins?</vt:lpstr>
      <vt:lpstr>Benefits of Jenkins</vt:lpstr>
      <vt:lpstr>Jenkins Architecture</vt:lpstr>
      <vt:lpstr>Installing Jenkins</vt:lpstr>
      <vt:lpstr>Jenkins Pipeline</vt:lpstr>
      <vt:lpstr>Jenkinsfile Example</vt:lpstr>
      <vt:lpstr>Integrating Jenkins with Git</vt:lpstr>
      <vt:lpstr>Jenkins with Docker</vt:lpstr>
      <vt:lpstr>Common Jenkins Plugins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Ajit Wadekar (24 JGBS UG MBA C6)</cp:lastModifiedBy>
  <cp:revision>12</cp:revision>
  <dcterms:created xsi:type="dcterms:W3CDTF">2013-01-27T09:14:16Z</dcterms:created>
  <dcterms:modified xsi:type="dcterms:W3CDTF">2025-03-03T06:52:18Z</dcterms:modified>
  <cp:category/>
</cp:coreProperties>
</file>