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74" r:id="rId3"/>
    <p:sldId id="277" r:id="rId4"/>
    <p:sldId id="275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80" d="100"/>
          <a:sy n="80" d="100"/>
        </p:scale>
        <p:origin x="104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6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2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8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9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1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9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5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5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765826-FE67-41C5-AE54-59CB98242FE1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D52631-F74A-4A8D-81A0-087F8FB02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9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42DC03-B534-4697-B0CB-85CF45B6436D}"/>
              </a:ext>
            </a:extLst>
          </p:cNvPr>
          <p:cNvSpPr txBox="1">
            <a:spLocks/>
          </p:cNvSpPr>
          <p:nvPr/>
        </p:nvSpPr>
        <p:spPr>
          <a:xfrm>
            <a:off x="1198684" y="2112074"/>
            <a:ext cx="9647991" cy="97762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Presentation on </a:t>
            </a:r>
            <a:r>
              <a:rPr lang="en-US" sz="3600" b="1" dirty="0">
                <a:cs typeface="Times New Roman" pitchFamily="18" charset="0"/>
              </a:rPr>
              <a:t/>
            </a:r>
            <a:br>
              <a:rPr lang="en-US" sz="3600" b="1" dirty="0">
                <a:cs typeface="Times New Roman" pitchFamily="18" charset="0"/>
              </a:rPr>
            </a:br>
            <a:r>
              <a:rPr lang="en-US" sz="3600" b="1" dirty="0" smtClean="0">
                <a:cs typeface="Times New Roman" pitchFamily="18" charset="0"/>
              </a:rPr>
              <a:t>     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GENERATOR USING DEEP LEARNING</a:t>
            </a:r>
            <a:r>
              <a:rPr lang="en-US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</a:b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609F1-07F7-4F6B-8942-FD9F8C57BBB3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64110" y="302456"/>
            <a:ext cx="1970690" cy="100485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1E7A77-CDF7-4B34-9F83-EC8FF38E2F89}"/>
              </a:ext>
            </a:extLst>
          </p:cNvPr>
          <p:cNvSpPr txBox="1"/>
          <p:nvPr/>
        </p:nvSpPr>
        <p:spPr>
          <a:xfrm>
            <a:off x="4422479" y="2940352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PG-DBDA</a:t>
            </a:r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Sept-2022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1F091-4771-4831-A4EA-954680F52568}"/>
              </a:ext>
            </a:extLst>
          </p:cNvPr>
          <p:cNvSpPr txBox="1"/>
          <p:nvPr/>
        </p:nvSpPr>
        <p:spPr>
          <a:xfrm>
            <a:off x="495368" y="4623964"/>
            <a:ext cx="3128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Project Guide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Dr. Shantanu Pathak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9ACF1-2175-424B-BD4B-BAE7A4DE93A5}"/>
              </a:ext>
            </a:extLst>
          </p:cNvPr>
          <p:cNvSpPr txBox="1"/>
          <p:nvPr/>
        </p:nvSpPr>
        <p:spPr>
          <a:xfrm>
            <a:off x="6649375" y="4623964"/>
            <a:ext cx="5085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By- </a:t>
            </a: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Yadav(229302)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4A578-00AD-4DF5-B16B-20F05974250F}"/>
              </a:ext>
            </a:extLst>
          </p:cNvPr>
          <p:cNvSpPr txBox="1"/>
          <p:nvPr/>
        </p:nvSpPr>
        <p:spPr>
          <a:xfrm>
            <a:off x="495368" y="476314"/>
            <a:ext cx="1132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INSTITUTE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ADVANCED COMPUTING AND 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AKURDI, PUNE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AB25B-08F6-4676-853F-0E7975D0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0" b="98500" l="10000" r="90000">
                        <a14:foregroundMark x1="36000" y1="6000" x2="41500" y2="9000"/>
                        <a14:foregroundMark x1="68500" y1="3500" x2="67000" y2="6000"/>
                        <a14:foregroundMark x1="33500" y1="93000" x2="34500" y2="94000"/>
                        <a14:foregroundMark x1="58500" y1="96000" x2="56000" y2="98500"/>
                        <a14:foregroundMark x1="68500" y1="65500" x2="68000" y2="65500"/>
                        <a14:foregroundMark x1="30500" y1="66500" x2="31500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09" y="101969"/>
            <a:ext cx="1579685" cy="15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02" y="0"/>
            <a:ext cx="615079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2674" y="3048000"/>
            <a:ext cx="375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Rounded MT Bold" panose="020F0704030504030204" pitchFamily="34" charset="0"/>
              </a:rPr>
              <a:t>Preparing Model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6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3" y="740227"/>
            <a:ext cx="873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 Rounded MT Bold" panose="020F0704030504030204" pitchFamily="34" charset="0"/>
              </a:rPr>
              <a:t>Train Test </a:t>
            </a:r>
            <a:r>
              <a:rPr lang="en-IN" sz="2400" dirty="0" smtClean="0">
                <a:latin typeface="Arial Rounded MT Bold" panose="020F0704030504030204" pitchFamily="34" charset="0"/>
              </a:rPr>
              <a:t>Split</a:t>
            </a:r>
          </a:p>
          <a:p>
            <a:endParaRPr lang="en-IN" sz="2400" dirty="0" smtClean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 Rounded MT Bold" panose="020F0704030504030204" pitchFamily="34" charset="0"/>
              </a:rPr>
              <a:t>Training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Generating Captions for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 Rounded MT Bold" panose="020F0704030504030204" pitchFamily="34" charset="0"/>
              </a:rPr>
              <a:t>Validating</a:t>
            </a:r>
            <a:r>
              <a:rPr lang="en-IN" sz="2400" dirty="0">
                <a:latin typeface="Arial Rounded MT Bold" panose="020F0704030504030204" pitchFamily="34" charset="0"/>
              </a:rPr>
              <a:t> with test </a:t>
            </a:r>
            <a:r>
              <a:rPr lang="en-IN" sz="2400" dirty="0" smtClean="0">
                <a:latin typeface="Arial Rounded MT Bold" panose="020F0704030504030204" pitchFamily="34" charset="0"/>
              </a:rPr>
              <a:t>data using BLUE</a:t>
            </a:r>
            <a:r>
              <a:rPr lang="en-IN" sz="2400" dirty="0">
                <a:latin typeface="Arial Rounded MT Bold" panose="020F0704030504030204" pitchFamily="34" charset="0"/>
              </a:rPr>
              <a:t> </a:t>
            </a:r>
            <a:r>
              <a:rPr lang="en-IN" sz="2400" dirty="0" smtClean="0">
                <a:latin typeface="Arial Rounded MT Bold" panose="020F0704030504030204" pitchFamily="34" charset="0"/>
              </a:rPr>
              <a:t>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0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itchFamily="2" charset="-79"/>
                <a:cs typeface="Aharoni" pitchFamily="2" charset="-79"/>
              </a:rPr>
              <a:t>DEPLOYING AS A 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11680"/>
            <a:ext cx="10018713" cy="411044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We have used </a:t>
            </a:r>
            <a:r>
              <a:rPr lang="en-US" b="1" dirty="0"/>
              <a:t>FLASK</a:t>
            </a:r>
            <a:r>
              <a:rPr lang="en-US" b="1" dirty="0">
                <a:solidFill>
                  <a:srgbClr val="FF0000"/>
                </a:solidFill>
              </a:rPr>
              <a:t> to deploy our project as a </a:t>
            </a:r>
            <a:r>
              <a:rPr lang="en-US" b="1" dirty="0"/>
              <a:t>REST-API</a:t>
            </a:r>
            <a:r>
              <a:rPr lang="en-US" b="1" dirty="0">
                <a:solidFill>
                  <a:srgbClr val="FF0000"/>
                </a:solidFill>
              </a:rPr>
              <a:t> in the form of a web application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FLASK</a:t>
            </a:r>
            <a:r>
              <a:rPr lang="en-US" b="1" dirty="0">
                <a:solidFill>
                  <a:srgbClr val="FF0000"/>
                </a:solidFill>
              </a:rPr>
              <a:t> is a web application framework of </a:t>
            </a:r>
            <a:r>
              <a:rPr lang="en-US" b="1" dirty="0"/>
              <a:t>PYTHON</a:t>
            </a:r>
            <a:r>
              <a:rPr lang="en-US" b="1" dirty="0">
                <a:solidFill>
                  <a:srgbClr val="FF0000"/>
                </a:solidFill>
              </a:rPr>
              <a:t> used mostly to deploy machine learning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5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14301"/>
            <a:ext cx="10018713" cy="1333500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Creating python file for running Server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7802"/>
            <a:ext cx="10018713" cy="3971924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Image_caption.py</a:t>
            </a:r>
          </a:p>
          <a:p>
            <a:pPr lvl="1"/>
            <a:r>
              <a:rPr lang="en-US" b="1" dirty="0" err="1" smtClean="0">
                <a:latin typeface="Arial Rounded MT Bold" panose="020F0704030504030204" pitchFamily="34" charset="0"/>
              </a:rPr>
              <a:t>Tokenizer.pkl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pPr lvl="1"/>
            <a:r>
              <a:rPr lang="en-US" b="1" dirty="0" err="1" smtClean="0">
                <a:latin typeface="Arial Rounded MT Bold" panose="020F0704030504030204" pitchFamily="34" charset="0"/>
              </a:rPr>
              <a:t>Features.pkl</a:t>
            </a:r>
            <a:endParaRPr lang="en-US" b="1" dirty="0">
              <a:latin typeface="Arial Rounded MT Bold" panose="020F0704030504030204" pitchFamily="34" charset="0"/>
            </a:endParaRPr>
          </a:p>
          <a:p>
            <a:pPr lvl="1"/>
            <a:r>
              <a:rPr lang="en-US" b="1" dirty="0" smtClean="0">
                <a:latin typeface="Arial Rounded MT Bold" panose="020F0704030504030204" pitchFamily="34" charset="0"/>
              </a:rPr>
              <a:t>Model.h5</a:t>
            </a:r>
          </a:p>
          <a:p>
            <a:pPr lvl="1"/>
            <a:r>
              <a:rPr lang="en-US" b="1" dirty="0" err="1" smtClean="0">
                <a:latin typeface="Arial Rounded MT Bold" panose="020F0704030504030204" pitchFamily="34" charset="0"/>
              </a:rPr>
              <a:t>caption_this_image</a:t>
            </a:r>
            <a:r>
              <a:rPr lang="en-US" b="1" dirty="0" smtClean="0">
                <a:latin typeface="Arial Rounded MT Bold" panose="020F0704030504030204" pitchFamily="34" charset="0"/>
              </a:rPr>
              <a:t>()</a:t>
            </a:r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b="1" dirty="0" smtClean="0">
                <a:latin typeface="Arial Rounded MT Bold" panose="020F0704030504030204" pitchFamily="34" charset="0"/>
              </a:rPr>
              <a:t>app.py</a:t>
            </a:r>
          </a:p>
          <a:p>
            <a:pPr lvl="1"/>
            <a:r>
              <a:rPr lang="en-US" b="1" dirty="0" err="1" smtClean="0">
                <a:latin typeface="Arial Rounded MT Bold" panose="020F0704030504030204" pitchFamily="34" charset="0"/>
              </a:rPr>
              <a:t>render_template</a:t>
            </a:r>
            <a:r>
              <a:rPr lang="en-US" b="1" dirty="0" smtClean="0">
                <a:latin typeface="Arial Rounded MT Bold" panose="020F0704030504030204" pitchFamily="34" charset="0"/>
              </a:rPr>
              <a:t>(‘index.html’)</a:t>
            </a:r>
          </a:p>
          <a:p>
            <a:pPr lvl="1"/>
            <a:r>
              <a:rPr lang="en-US" b="1" dirty="0">
                <a:latin typeface="Arial Rounded MT Bold" panose="020F0704030504030204" pitchFamily="34" charset="0"/>
              </a:rPr>
              <a:t>@</a:t>
            </a:r>
            <a:r>
              <a:rPr lang="en-US" b="1" dirty="0" err="1">
                <a:latin typeface="Arial Rounded MT Bold" panose="020F0704030504030204" pitchFamily="34" charset="0"/>
              </a:rPr>
              <a:t>app.route</a:t>
            </a:r>
            <a:r>
              <a:rPr lang="en-US" b="1" dirty="0">
                <a:latin typeface="Arial Rounded MT Bold" panose="020F0704030504030204" pitchFamily="34" charset="0"/>
              </a:rPr>
              <a:t>('/', methods = ['POST'])</a:t>
            </a:r>
            <a:endParaRPr lang="en-US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4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9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73300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Applications </a:t>
            </a:r>
            <a:r>
              <a:rPr lang="en-IN" sz="3600" dirty="0" smtClean="0">
                <a:latin typeface="Arial Rounded MT Bold" panose="020F0704030504030204" pitchFamily="34" charset="0"/>
              </a:rPr>
              <a:t> and Future scope of</a:t>
            </a:r>
            <a:br>
              <a:rPr lang="en-IN" sz="3600" dirty="0" smtClean="0">
                <a:latin typeface="Arial Rounded MT Bold" panose="020F0704030504030204" pitchFamily="34" charset="0"/>
              </a:rPr>
            </a:br>
            <a:r>
              <a:rPr lang="en-IN" sz="3600" dirty="0" smtClean="0">
                <a:latin typeface="Arial Rounded MT Bold" panose="020F0704030504030204" pitchFamily="34" charset="0"/>
              </a:rPr>
              <a:t>Image Caption Generator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3041"/>
            <a:ext cx="10018713" cy="4328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blind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convert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captions for images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social feed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as messages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speech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enhance social medial experience of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educational purposes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children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objects and learning the English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helpful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robotics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insights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representation.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purposes on internet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present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internet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DABC1-FC28-47F4-B794-7D2A7B7C3479}"/>
              </a:ext>
            </a:extLst>
          </p:cNvPr>
          <p:cNvSpPr txBox="1"/>
          <p:nvPr/>
        </p:nvSpPr>
        <p:spPr>
          <a:xfrm>
            <a:off x="1217086" y="2929377"/>
            <a:ext cx="999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0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8D3C27-52AE-437C-A0DC-EE667A42B871}"/>
              </a:ext>
            </a:extLst>
          </p:cNvPr>
          <p:cNvSpPr txBox="1">
            <a:spLocks/>
          </p:cNvSpPr>
          <p:nvPr/>
        </p:nvSpPr>
        <p:spPr>
          <a:xfrm>
            <a:off x="1451579" y="904874"/>
            <a:ext cx="9603275" cy="1266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EA10F3-C69D-4D67-AD9E-8E45AB25A69B}"/>
              </a:ext>
            </a:extLst>
          </p:cNvPr>
          <p:cNvSpPr/>
          <p:nvPr/>
        </p:nvSpPr>
        <p:spPr>
          <a:xfrm>
            <a:off x="1000124" y="1422219"/>
            <a:ext cx="106394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To </a:t>
            </a:r>
            <a:r>
              <a:rPr lang="en-US" sz="4000" dirty="0"/>
              <a:t>develop a system for users, which can automatically generate the description of an image with the use of CNN along with LSTM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2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44" y="150221"/>
            <a:ext cx="5426158" cy="1371600"/>
          </a:xfrm>
        </p:spPr>
        <p:txBody>
          <a:bodyPr>
            <a:normAutofit/>
          </a:bodyPr>
          <a:lstStyle/>
          <a:p>
            <a:r>
              <a:rPr lang="en-IN" sz="3400" b="1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endParaRPr lang="en-IN" sz="3400" b="1" dirty="0"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7" r="261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1942011"/>
            <a:ext cx="5426158" cy="30109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image is passed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model, it should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captions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natural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such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and white color Dog is running through grass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4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1" y="0"/>
            <a:ext cx="10018713" cy="1752599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About Dataset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7806"/>
            <a:ext cx="10018713" cy="1811383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Flickr8K Dataset from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8,091 images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Text file that contains 5 different caption for each image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6" y="3970339"/>
            <a:ext cx="10351397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799" y="644434"/>
            <a:ext cx="2291103" cy="30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982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LIBRARIES USED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3669"/>
            <a:ext cx="10018713" cy="434557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TENSORFLOW</a:t>
            </a:r>
          </a:p>
          <a:p>
            <a:r>
              <a:rPr lang="en-US" b="1" dirty="0">
                <a:solidFill>
                  <a:srgbClr val="FF0000"/>
                </a:solidFill>
              </a:rPr>
              <a:t>KERAS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PICKLE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NLTK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FLASK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PIL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MATPLOTLIB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69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0960"/>
            <a:ext cx="10018713" cy="1480457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Pre Trained Model -</a:t>
            </a:r>
            <a:r>
              <a:rPr lang="en-US" dirty="0" smtClean="0">
                <a:latin typeface="Arial Rounded MT Bold" panose="020F0704030504030204" pitchFamily="34" charset="0"/>
              </a:rPr>
              <a:t>VGG16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 descr="https://miro.medium.com/v2/resize:fit:875/0*6VP81rFoLWp10Fc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274716"/>
            <a:ext cx="10018712" cy="2618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17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Extracting </a:t>
            </a:r>
            <a:r>
              <a:rPr lang="en-IN" dirty="0"/>
              <a:t>Image Features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Resizing the images to 224*224 </a:t>
            </a:r>
          </a:p>
          <a:p>
            <a:r>
              <a:rPr lang="en-IN" dirty="0" smtClean="0"/>
              <a:t>Converting the image pixels to a </a:t>
            </a:r>
            <a:r>
              <a:rPr lang="en-IN" dirty="0" err="1" smtClean="0"/>
              <a:t>numpy</a:t>
            </a:r>
            <a:r>
              <a:rPr lang="en-IN" dirty="0" smtClean="0"/>
              <a:t> array</a:t>
            </a:r>
          </a:p>
          <a:p>
            <a:r>
              <a:rPr lang="en-IN" dirty="0" err="1" smtClean="0"/>
              <a:t>Preprocessing</a:t>
            </a:r>
            <a:r>
              <a:rPr lang="en-IN" dirty="0" smtClean="0"/>
              <a:t> the</a:t>
            </a:r>
            <a:r>
              <a:rPr lang="en-IN" dirty="0"/>
              <a:t> image for </a:t>
            </a:r>
            <a:r>
              <a:rPr lang="en-IN" dirty="0" smtClean="0"/>
              <a:t>VGG16 model</a:t>
            </a:r>
          </a:p>
          <a:p>
            <a:r>
              <a:rPr lang="en-IN" dirty="0" err="1" smtClean="0"/>
              <a:t>Extacting</a:t>
            </a:r>
            <a:r>
              <a:rPr lang="en-IN" dirty="0" smtClean="0"/>
              <a:t> the features using predict() of VGG16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8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Captions Data &amp; Preprocessing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reating</a:t>
            </a:r>
            <a:r>
              <a:rPr lang="en-US" dirty="0"/>
              <a:t> mapping of image to </a:t>
            </a:r>
            <a:r>
              <a:rPr lang="en-US" dirty="0" smtClean="0"/>
              <a:t>captions</a:t>
            </a:r>
          </a:p>
          <a:p>
            <a:r>
              <a:rPr lang="en-IN" dirty="0" smtClean="0"/>
              <a:t>Pre-processing</a:t>
            </a:r>
            <a:r>
              <a:rPr lang="en-IN" dirty="0"/>
              <a:t> </a:t>
            </a:r>
            <a:r>
              <a:rPr lang="en-IN" dirty="0" smtClean="0"/>
              <a:t>steps: </a:t>
            </a:r>
            <a:endParaRPr lang="en-IN" dirty="0"/>
          </a:p>
          <a:p>
            <a:pPr lvl="1"/>
            <a:r>
              <a:rPr lang="en-IN" dirty="0"/>
              <a:t>C</a:t>
            </a:r>
            <a:r>
              <a:rPr lang="en-IN" dirty="0" smtClean="0"/>
              <a:t>onverting</a:t>
            </a:r>
            <a:r>
              <a:rPr lang="en-IN" dirty="0"/>
              <a:t> to lowercase</a:t>
            </a:r>
          </a:p>
          <a:p>
            <a:pPr lvl="1"/>
            <a:r>
              <a:rPr lang="en-IN" dirty="0" smtClean="0"/>
              <a:t>Deleting digits</a:t>
            </a:r>
            <a:r>
              <a:rPr lang="en-IN" dirty="0"/>
              <a:t>, special chars</a:t>
            </a:r>
            <a:r>
              <a:rPr lang="en-IN" dirty="0" smtClean="0"/>
              <a:t>,</a:t>
            </a:r>
            <a:r>
              <a:rPr lang="en-IN" dirty="0"/>
              <a:t> additional </a:t>
            </a:r>
            <a:r>
              <a:rPr lang="en-IN" dirty="0" smtClean="0"/>
              <a:t>spaces, etc.</a:t>
            </a:r>
            <a:endParaRPr lang="en-IN" dirty="0"/>
          </a:p>
          <a:p>
            <a:pPr lvl="1"/>
            <a:r>
              <a:rPr lang="en-IN" dirty="0" smtClean="0"/>
              <a:t>Deleting</a:t>
            </a:r>
            <a:r>
              <a:rPr lang="en-IN" dirty="0"/>
              <a:t> </a:t>
            </a:r>
            <a:r>
              <a:rPr lang="en-US" dirty="0" smtClean="0"/>
              <a:t>Adding</a:t>
            </a:r>
            <a:r>
              <a:rPr lang="en-US" dirty="0"/>
              <a:t> start and end tags to the caption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7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okenizing</a:t>
            </a:r>
            <a:r>
              <a:rPr lang="en-IN" dirty="0"/>
              <a:t> the </a:t>
            </a:r>
            <a:r>
              <a:rPr lang="en-IN" dirty="0" smtClean="0"/>
              <a:t>text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/>
              <a:t>Tokenizer</a:t>
            </a:r>
            <a:r>
              <a:rPr lang="en-IN" dirty="0" smtClean="0"/>
              <a:t>() for tokenization 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tokenizer.word_index</a:t>
            </a:r>
            <a:r>
              <a:rPr lang="en-IN" dirty="0"/>
              <a:t> </a:t>
            </a:r>
            <a:r>
              <a:rPr lang="en-IN" dirty="0" smtClean="0"/>
              <a:t>for assignment of indexes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59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2690</TotalTime>
  <Words>350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Aharoni</vt:lpstr>
      <vt:lpstr>Arial</vt:lpstr>
      <vt:lpstr>Arial Rounded MT Bold</vt:lpstr>
      <vt:lpstr>Corbel</vt:lpstr>
      <vt:lpstr>Times New Roman</vt:lpstr>
      <vt:lpstr>Parallax</vt:lpstr>
      <vt:lpstr>PowerPoint Presentation</vt:lpstr>
      <vt:lpstr>PowerPoint Presentation</vt:lpstr>
      <vt:lpstr>Example</vt:lpstr>
      <vt:lpstr>About Dataset</vt:lpstr>
      <vt:lpstr>LIBRARIES USED</vt:lpstr>
      <vt:lpstr>Pre Trained Model -VGG16</vt:lpstr>
      <vt:lpstr>Extracting Image Features</vt:lpstr>
      <vt:lpstr>Loading Captions Data &amp; Preprocessing </vt:lpstr>
      <vt:lpstr>Tokenizing the text data</vt:lpstr>
      <vt:lpstr>PowerPoint Presentation</vt:lpstr>
      <vt:lpstr>PowerPoint Presentation</vt:lpstr>
      <vt:lpstr>DEPLOYING AS A WEB APPLICATION</vt:lpstr>
      <vt:lpstr>Creating python file for running Server</vt:lpstr>
      <vt:lpstr>PowerPoint Presentation</vt:lpstr>
      <vt:lpstr>PowerPoint Presentation</vt:lpstr>
      <vt:lpstr>Applications  and Future scope of Image Caption Generator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Dhirajkumar Kolte</dc:creator>
  <cp:lastModifiedBy>AJIT YADAV</cp:lastModifiedBy>
  <cp:revision>112</cp:revision>
  <dcterms:created xsi:type="dcterms:W3CDTF">2022-04-02T12:43:07Z</dcterms:created>
  <dcterms:modified xsi:type="dcterms:W3CDTF">2023-03-10T20:15:06Z</dcterms:modified>
</cp:coreProperties>
</file>