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1D274-3F45-4F0B-91C5-F31E179637B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A6D8C-8AE0-4823-88FB-F2BA1630F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2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A6D8C-8AE0-4823-88FB-F2BA1630FC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98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5C4A-5A0C-4763-9D4D-9C9152A0FF9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733-8BAE-429D-966C-70C12010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5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5C4A-5A0C-4763-9D4D-9C9152A0FF9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733-8BAE-429D-966C-70C12010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3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5C4A-5A0C-4763-9D4D-9C9152A0FF9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733-8BAE-429D-966C-70C12010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3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5C4A-5A0C-4763-9D4D-9C9152A0FF9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733-8BAE-429D-966C-70C12010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7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5C4A-5A0C-4763-9D4D-9C9152A0FF9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733-8BAE-429D-966C-70C12010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9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5C4A-5A0C-4763-9D4D-9C9152A0FF9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733-8BAE-429D-966C-70C12010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1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5C4A-5A0C-4763-9D4D-9C9152A0FF9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733-8BAE-429D-966C-70C12010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4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5C4A-5A0C-4763-9D4D-9C9152A0FF9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733-8BAE-429D-966C-70C12010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5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5C4A-5A0C-4763-9D4D-9C9152A0FF9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733-8BAE-429D-966C-70C12010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7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5C4A-5A0C-4763-9D4D-9C9152A0FF9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733-8BAE-429D-966C-70C12010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5C4A-5A0C-4763-9D4D-9C9152A0FF9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03733-8BAE-429D-966C-70C12010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4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D5C4A-5A0C-4763-9D4D-9C9152A0FF9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03733-8BAE-429D-966C-70C120103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/>
              <a:t>TEMPLATE </a:t>
            </a:r>
            <a:r>
              <a:rPr lang="en-US" smtClean="0"/>
              <a:t>PPT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49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TEMPLATE PPT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</dc:title>
  <dc:creator>Microsoft account</dc:creator>
  <cp:lastModifiedBy>Microsoft account</cp:lastModifiedBy>
  <cp:revision>1</cp:revision>
  <dcterms:created xsi:type="dcterms:W3CDTF">2023-09-15T13:43:49Z</dcterms:created>
  <dcterms:modified xsi:type="dcterms:W3CDTF">2023-09-15T13:44:13Z</dcterms:modified>
</cp:coreProperties>
</file>