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201C06D-308B-8A5D-1135-F44B67E867B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76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43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CD4C1E-03CB-F0C0-9019-5105F6E83FC6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69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0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4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0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9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8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77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7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A8262FE1-5EC3-9138-3F32-D866FF29A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31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lang="en-GB"/>
              <a:t>British Airways Customer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Ajay Iyer</a:t>
            </a:r>
          </a:p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December 7 2022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75" y="4580728"/>
            <a:ext cx="3707652" cy="2277272"/>
          </a:xfrm>
        </p:spPr>
        <p:txBody>
          <a:bodyPr>
            <a:normAutofit/>
          </a:bodyPr>
          <a:lstStyle/>
          <a:p>
            <a:r>
              <a:rPr lang="en-GB" dirty="0"/>
              <a:t>Random Forest Classification Model</a:t>
            </a:r>
          </a:p>
          <a:p>
            <a:pPr lvl="1"/>
            <a:r>
              <a:rPr lang="en-GB" dirty="0"/>
              <a:t>Accuracy 85%</a:t>
            </a:r>
          </a:p>
          <a:p>
            <a:pPr lvl="1"/>
            <a:r>
              <a:rPr lang="en-GB" dirty="0"/>
              <a:t>Precision 85%</a:t>
            </a:r>
          </a:p>
          <a:p>
            <a:pPr lvl="1"/>
            <a:r>
              <a:rPr lang="en-GB" dirty="0"/>
              <a:t>Recall 100</a:t>
            </a:r>
          </a:p>
          <a:p>
            <a:pPr lvl="1"/>
            <a:r>
              <a:rPr lang="en-GB" dirty="0"/>
              <a:t>F1-Score 0.92</a:t>
            </a:r>
          </a:p>
          <a:p>
            <a:pPr lvl="1"/>
            <a:endParaRPr lang="en-GB" dirty="0"/>
          </a:p>
        </p:txBody>
      </p:sp>
      <p:pic>
        <p:nvPicPr>
          <p:cNvPr id="1028" name="Picture 4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65FDCDC5-620A-C6B5-751F-583D25D9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6885" y="2728845"/>
            <a:ext cx="3707652" cy="362422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6FA60E5D-18A4-4264-6406-798BA4D9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404" y="2728845"/>
            <a:ext cx="3766605" cy="362422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BD509-E173-729A-872E-D26A8565E408}"/>
              </a:ext>
            </a:extLst>
          </p:cNvPr>
          <p:cNvSpPr txBox="1">
            <a:spLocks/>
          </p:cNvSpPr>
          <p:nvPr/>
        </p:nvSpPr>
        <p:spPr>
          <a:xfrm>
            <a:off x="298945" y="1269306"/>
            <a:ext cx="3707652" cy="331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89 % of bookings are made thru Internet</a:t>
            </a:r>
          </a:p>
          <a:p>
            <a:pPr lvl="2"/>
            <a:r>
              <a:rPr lang="en-GB" dirty="0"/>
              <a:t>Round Trip bookings are sold significantly more than another type</a:t>
            </a:r>
          </a:p>
          <a:p>
            <a:pPr lvl="2"/>
            <a:r>
              <a:rPr lang="en-GB" dirty="0"/>
              <a:t>Australia, Malaysia, South Korea, Japan, and China are where bookings were made mostly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{9F9F7114-3366-F942-A7CB-2E6B31DBB7B6}tf10001120</Template>
  <TotalTime>29</TotalTime>
  <Words>59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British Airways Customer Bookings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Ajay Iyer (Student)</cp:lastModifiedBy>
  <cp:revision>2</cp:revision>
  <dcterms:created xsi:type="dcterms:W3CDTF">2022-12-06T11:13:27Z</dcterms:created>
  <dcterms:modified xsi:type="dcterms:W3CDTF">2022-12-07T22:40:39Z</dcterms:modified>
</cp:coreProperties>
</file>