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2"/>
  </p:normalViewPr>
  <p:slideViewPr>
    <p:cSldViewPr snapToGrid="0">
      <p:cViewPr varScale="1">
        <p:scale>
          <a:sx n="106" d="100"/>
          <a:sy n="106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</a:t>
            </a:r>
            <a:r>
              <a:rPr lang="en-GB" dirty="0" err="1"/>
              <a:t>Iyer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December 6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A0688-B0F5-55AE-86BE-0AEBA96C89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0" y="1094869"/>
            <a:ext cx="4211053" cy="1643899"/>
          </a:xfrm>
        </p:spPr>
        <p:txBody>
          <a:bodyPr/>
          <a:lstStyle/>
          <a:p>
            <a:pPr marL="619125" lvl="2" indent="-171450"/>
            <a:r>
              <a:rPr lang="en-US" dirty="0"/>
              <a:t>Topic Modeling</a:t>
            </a:r>
          </a:p>
          <a:p>
            <a:pPr marL="887413" lvl="3" indent="-171450"/>
            <a:r>
              <a:rPr lang="en-US" dirty="0"/>
              <a:t>The frequency chart shows that seat, service, staff were some of the most discussed when reviewing the airline</a:t>
            </a:r>
          </a:p>
          <a:p>
            <a:pPr marL="619125" lvl="2" indent="-171450"/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733425" lvl="2" indent="-285750"/>
            <a:endParaRPr lang="en-US" dirty="0"/>
          </a:p>
          <a:p>
            <a:pPr marL="733425" lvl="2" indent="-285750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70CC93-487A-54A9-25EA-2FC1872B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780" y="2971799"/>
            <a:ext cx="4275220" cy="38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0CE51-BFEA-908E-2B41-A4309BF5D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8768"/>
            <a:ext cx="6096000" cy="409516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90FF38-D3E0-EB42-F692-77E8EF8476D5}"/>
              </a:ext>
            </a:extLst>
          </p:cNvPr>
          <p:cNvSpPr txBox="1">
            <a:spLocks/>
          </p:cNvSpPr>
          <p:nvPr/>
        </p:nvSpPr>
        <p:spPr>
          <a:xfrm>
            <a:off x="7579896" y="1219616"/>
            <a:ext cx="4211053" cy="16438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9125" lvl="2" indent="-171450"/>
            <a:r>
              <a:rPr lang="en-US" dirty="0"/>
              <a:t>Sentiment Analysis</a:t>
            </a:r>
          </a:p>
          <a:p>
            <a:pPr marL="887413" lvl="3" indent="-171450"/>
            <a:r>
              <a:rPr lang="en-US" dirty="0"/>
              <a:t>Out of 3,408 reviews, 60% were positive while the remaining 40% were negative reviews. 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/>
          </a:p>
          <a:p>
            <a:pPr marL="733425" lvl="2" indent="-285750"/>
            <a:endParaRPr lang="en-US" dirty="0"/>
          </a:p>
          <a:p>
            <a:pPr marL="733425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 Customer Reviews</vt:lpstr>
      <vt:lpstr>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Ajay Iyer (Student)</cp:lastModifiedBy>
  <cp:revision>6</cp:revision>
  <cp:lastPrinted>2022-06-09T07:44:13Z</cp:lastPrinted>
  <dcterms:created xsi:type="dcterms:W3CDTF">2022-02-22T07:39:05Z</dcterms:created>
  <dcterms:modified xsi:type="dcterms:W3CDTF">2022-12-06T23:34:33Z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