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04-Nov-16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04-Nov-16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Distributed Computing and Parallel Processing-Based Live Video Surveillance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1499408"/>
            <a:ext cx="6857999" cy="43861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Abdul </a:t>
            </a:r>
            <a:r>
              <a:rPr lang="en-US" dirty="0" err="1" smtClean="0">
                <a:solidFill>
                  <a:schemeClr val="tx1"/>
                </a:solidFill>
              </a:rPr>
              <a:t>Jalil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Jadoon</a:t>
            </a:r>
            <a:r>
              <a:rPr lang="en-US" dirty="0" smtClean="0">
                <a:solidFill>
                  <a:schemeClr val="tx1"/>
                </a:solidFill>
              </a:rPr>
              <a:t> FA13-BCS-001</a:t>
            </a:r>
          </a:p>
          <a:p>
            <a:pPr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Fahama</a:t>
            </a:r>
            <a:r>
              <a:rPr lang="en-US" dirty="0" smtClean="0">
                <a:solidFill>
                  <a:schemeClr val="tx1"/>
                </a:solidFill>
              </a:rPr>
              <a:t> Babar Khan FA13-BCS-029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</a:rPr>
              <a:t>Rohan</a:t>
            </a:r>
            <a:r>
              <a:rPr lang="en-US" dirty="0" smtClean="0">
                <a:solidFill>
                  <a:schemeClr val="tx1"/>
                </a:solidFill>
              </a:rPr>
              <a:t> Ali FA13-BCS-051</a:t>
            </a:r>
          </a:p>
          <a:p>
            <a:pPr>
              <a:lnSpc>
                <a:spcPct val="170000"/>
              </a:lnSpc>
            </a:pPr>
            <a:endParaRPr lang="en-US" sz="1300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Supervised by: </a:t>
            </a:r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Osman</a:t>
            </a:r>
            <a:r>
              <a:rPr lang="en-US" dirty="0" smtClean="0">
                <a:solidFill>
                  <a:schemeClr val="tx1"/>
                </a:solidFill>
              </a:rPr>
              <a:t> Khalid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Co-Supervised by: </a:t>
            </a:r>
            <a:r>
              <a:rPr lang="en-US" dirty="0" smtClean="0">
                <a:solidFill>
                  <a:schemeClr val="tx1"/>
                </a:solidFill>
              </a:rPr>
              <a:t>Dr. Muhammad </a:t>
            </a:r>
            <a:r>
              <a:rPr lang="en-US" dirty="0" err="1" smtClean="0">
                <a:solidFill>
                  <a:schemeClr val="tx1"/>
                </a:solidFill>
              </a:rPr>
              <a:t>Usman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Shahid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314" name="Picture 2" descr="https://encrypted-tbn3.gstatic.com/images?q=tbn:ANd9GcS7FBI1nCgsLXHG-bYk86gzF-qES2_BuOmPFOSK3VdUXf1kGdCVx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791200"/>
            <a:ext cx="1021862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 smtClean="0">
                <a:solidFill>
                  <a:schemeClr val="tx1">
                    <a:tint val="75000"/>
                  </a:schemeClr>
                </a:solidFill>
              </a:rPr>
              <a:t>COMSATS</a:t>
            </a:r>
            <a:r>
              <a:rPr lang="en-US" sz="2200" dirty="0" smtClean="0">
                <a:solidFill>
                  <a:schemeClr val="tx1">
                    <a:tint val="75000"/>
                  </a:schemeClr>
                </a:solidFill>
              </a:rPr>
              <a:t> Institute of IT, Abbottabad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Gantt Chart (using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OpenProj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or OpenProject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[https://www.openproject.org/]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Tasks for 1st Iteration (or 30%)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What will be completed as per Gantt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81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Brief Introduction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Functionalities</a:t>
            </a:r>
          </a:p>
          <a:p>
            <a:r>
              <a:rPr lang="en-US" dirty="0" smtClean="0"/>
              <a:t>Proposed Tools/Platform</a:t>
            </a:r>
          </a:p>
          <a:p>
            <a:r>
              <a:rPr lang="en-US" dirty="0" smtClean="0"/>
              <a:t>Feasibility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Assumption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Security with automated surveillance </a:t>
            </a:r>
          </a:p>
          <a:p>
            <a:r>
              <a:rPr lang="en-US" dirty="0" smtClean="0"/>
              <a:t>Prevent or at least minimize damage caused by events like Quetta police training college attack In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Provide a low cost but fast and extensible</a:t>
            </a:r>
          </a:p>
          <a:p>
            <a:pPr>
              <a:buNone/>
            </a:pPr>
            <a:r>
              <a:rPr lang="en-US" dirty="0" smtClean="0"/>
              <a:t>system for automated surveillance.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scope of this project is restricted to following</a:t>
            </a:r>
          </a:p>
          <a:p>
            <a:pPr>
              <a:buNone/>
            </a:pPr>
            <a:r>
              <a:rPr lang="en-US" dirty="0" smtClean="0"/>
              <a:t>anomalies.</a:t>
            </a:r>
          </a:p>
          <a:p>
            <a:pPr lvl="0"/>
            <a:r>
              <a:rPr lang="en-US" dirty="0" smtClean="0"/>
              <a:t>Human Entering in areas where usually no one is allowed to enter or move</a:t>
            </a:r>
          </a:p>
          <a:p>
            <a:pPr lvl="0"/>
            <a:r>
              <a:rPr lang="en-US" dirty="0" smtClean="0"/>
              <a:t>Recognizing human and keeping his record if he crosses specific visits threshold (</a:t>
            </a:r>
            <a:r>
              <a:rPr lang="en-US" dirty="0" err="1" smtClean="0"/>
              <a:t>i.e</a:t>
            </a:r>
            <a:r>
              <a:rPr lang="en-US" dirty="0" smtClean="0"/>
              <a:t> visits a place too much)</a:t>
            </a:r>
          </a:p>
          <a:p>
            <a:pPr lvl="0"/>
            <a:r>
              <a:rPr lang="en-US" dirty="0" smtClean="0"/>
              <a:t>Human climbing fence/wall etc</a:t>
            </a:r>
          </a:p>
          <a:p>
            <a:pPr lvl="0"/>
            <a:r>
              <a:rPr lang="en-US" dirty="0" smtClean="0"/>
              <a:t>Unrecognized person entering a place where only VIP/special/registered people are allowed to enter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dirty="0" smtClean="0"/>
              <a:t>Distributed Computing Cluster and Parallel Processing</a:t>
            </a:r>
          </a:p>
          <a:p>
            <a:pPr marL="0" indent="0"/>
            <a:r>
              <a:rPr lang="en-US" dirty="0" smtClean="0"/>
              <a:t>Face Recognition</a:t>
            </a:r>
          </a:p>
          <a:p>
            <a:pPr marL="0" indent="0"/>
            <a:r>
              <a:rPr lang="en-US" dirty="0" smtClean="0"/>
              <a:t>Detecting unrecognized person in VIP/Restricted Place/ </a:t>
            </a:r>
            <a:r>
              <a:rPr lang="en-US" dirty="0" err="1" smtClean="0"/>
              <a:t>Whitelist</a:t>
            </a:r>
            <a:endParaRPr lang="en-US" dirty="0" smtClean="0"/>
          </a:p>
          <a:p>
            <a:pPr marL="0" indent="0"/>
            <a:r>
              <a:rPr lang="en-US" dirty="0" smtClean="0"/>
              <a:t>Adding/Removing People in Blacklist</a:t>
            </a:r>
          </a:p>
          <a:p>
            <a:pPr marL="0" indent="0"/>
            <a:r>
              <a:rPr lang="en-US" dirty="0" smtClean="0"/>
              <a:t>Detection of Frequent visit Anomaly</a:t>
            </a:r>
          </a:p>
          <a:p>
            <a:pPr marL="0" indent="0"/>
            <a:r>
              <a:rPr lang="en-US" dirty="0" smtClean="0"/>
              <a:t>Detection of Human in a Place where Humans Are Not Allowed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Proposed Tools/Platform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Pi’s 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 smtClean="0"/>
              <a:t>Raspbian</a:t>
            </a:r>
            <a:endParaRPr lang="en-US" dirty="0" smtClean="0"/>
          </a:p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262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Distributed Computing and Parallel Processing-Based Live Video Surveillance:</vt:lpstr>
      <vt:lpstr>Agenda of the Presentation</vt:lpstr>
      <vt:lpstr>Motivation</vt:lpstr>
      <vt:lpstr>Brief Introduction</vt:lpstr>
      <vt:lpstr>Scope</vt:lpstr>
      <vt:lpstr>Functionalities</vt:lpstr>
      <vt:lpstr>Proposed Tools/Platform</vt:lpstr>
      <vt:lpstr>Feasibility </vt:lpstr>
      <vt:lpstr>Feasibility </vt:lpstr>
      <vt:lpstr>Feasibility </vt:lpstr>
      <vt:lpstr>Feasibility </vt:lpstr>
      <vt:lpstr>Schedule </vt:lpstr>
      <vt:lpstr>Tasks for 1st Iteration (or 30%)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Aj Jadoon</cp:lastModifiedBy>
  <cp:revision>38</cp:revision>
  <dcterms:created xsi:type="dcterms:W3CDTF">2013-09-23T09:08:15Z</dcterms:created>
  <dcterms:modified xsi:type="dcterms:W3CDTF">2016-11-04T15:27:34Z</dcterms:modified>
</cp:coreProperties>
</file>