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5" r:id="rId3"/>
    <p:sldId id="276" r:id="rId4"/>
    <p:sldId id="278" r:id="rId5"/>
    <p:sldId id="279" r:id="rId6"/>
    <p:sldId id="285" r:id="rId7"/>
    <p:sldId id="277" r:id="rId8"/>
    <p:sldId id="271" r:id="rId9"/>
    <p:sldId id="272" r:id="rId10"/>
    <p:sldId id="280" r:id="rId11"/>
    <p:sldId id="281" r:id="rId12"/>
    <p:sldId id="282" r:id="rId13"/>
    <p:sldId id="283" r:id="rId14"/>
    <p:sldId id="284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80000"/>
      </a:lnSpc>
      <a:spcBef>
        <a:spcPts val="5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457200" rtl="0" fontAlgn="auto" latinLnBrk="0" hangingPunct="0">
      <a:lnSpc>
        <a:spcPct val="80000"/>
      </a:lnSpc>
      <a:spcBef>
        <a:spcPts val="5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457200" rtl="0" fontAlgn="auto" latinLnBrk="0" hangingPunct="0">
      <a:lnSpc>
        <a:spcPct val="80000"/>
      </a:lnSpc>
      <a:spcBef>
        <a:spcPts val="5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457200" rtl="0" fontAlgn="auto" latinLnBrk="0" hangingPunct="0">
      <a:lnSpc>
        <a:spcPct val="80000"/>
      </a:lnSpc>
      <a:spcBef>
        <a:spcPts val="5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457200" rtl="0" fontAlgn="auto" latinLnBrk="0" hangingPunct="0">
      <a:lnSpc>
        <a:spcPct val="80000"/>
      </a:lnSpc>
      <a:spcBef>
        <a:spcPts val="5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457200" rtl="0" fontAlgn="auto" latinLnBrk="0" hangingPunct="0">
      <a:lnSpc>
        <a:spcPct val="80000"/>
      </a:lnSpc>
      <a:spcBef>
        <a:spcPts val="5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457200" rtl="0" fontAlgn="auto" latinLnBrk="0" hangingPunct="0">
      <a:lnSpc>
        <a:spcPct val="80000"/>
      </a:lnSpc>
      <a:spcBef>
        <a:spcPts val="5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457200" rtl="0" fontAlgn="auto" latinLnBrk="0" hangingPunct="0">
      <a:lnSpc>
        <a:spcPct val="80000"/>
      </a:lnSpc>
      <a:spcBef>
        <a:spcPts val="5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457200" rtl="0" fontAlgn="auto" latinLnBrk="0" hangingPunct="0">
      <a:lnSpc>
        <a:spcPct val="80000"/>
      </a:lnSpc>
      <a:spcBef>
        <a:spcPts val="55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/>
    <p:restoredTop sz="95257"/>
  </p:normalViewPr>
  <p:slideViewPr>
    <p:cSldViewPr snapToGrid="0" snapToObjects="1" showGuides="1">
      <p:cViewPr varScale="1">
        <p:scale>
          <a:sx n="60" d="100"/>
          <a:sy n="60" d="100"/>
        </p:scale>
        <p:origin x="1694" y="43"/>
      </p:cViewPr>
      <p:guideLst>
        <p:guide orient="horz" pos="3072"/>
        <p:guide pos="4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457200" rtl="0" latinLnBrk="0">
        <a:lnSpc>
          <a:spcPct val="80000"/>
        </a:lnSpc>
        <a:spcBef>
          <a:spcPts val="55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2"/>
          <p:cNvGrpSpPr/>
          <p:nvPr/>
        </p:nvGrpSpPr>
        <p:grpSpPr>
          <a:xfrm>
            <a:off x="1257299" y="1797049"/>
            <a:ext cx="10490201" cy="6159501"/>
            <a:chOff x="0" y="0"/>
            <a:chExt cx="10490200" cy="6159500"/>
          </a:xfrm>
        </p:grpSpPr>
        <p:grpSp>
          <p:nvGrpSpPr>
            <p:cNvPr id="12" name="Group 12"/>
            <p:cNvGrpSpPr/>
            <p:nvPr/>
          </p:nvGrpSpPr>
          <p:grpSpPr>
            <a:xfrm>
              <a:off x="1724219" y="2146559"/>
              <a:ext cx="7041762" cy="1866382"/>
              <a:chOff x="0" y="0"/>
              <a:chExt cx="7041761" cy="1866380"/>
            </a:xfrm>
          </p:grpSpPr>
          <p:sp>
            <p:nvSpPr>
              <p:cNvPr id="6" name="Shape 6"/>
              <p:cNvSpPr/>
              <p:nvPr/>
            </p:nvSpPr>
            <p:spPr>
              <a:xfrm flipH="1" flipV="1">
                <a:off x="0" y="933190"/>
                <a:ext cx="7041762" cy="1"/>
              </a:xfrm>
              <a:prstGeom prst="line">
                <a:avLst/>
              </a:prstGeom>
              <a:noFill/>
              <a:ln w="635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3520880" y="-1"/>
                <a:ext cx="1" cy="941113"/>
              </a:xfrm>
              <a:prstGeom prst="line">
                <a:avLst/>
              </a:prstGeom>
              <a:noFill/>
              <a:ln w="635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" name="Shape 8"/>
              <p:cNvSpPr/>
              <p:nvPr/>
            </p:nvSpPr>
            <p:spPr>
              <a:xfrm>
                <a:off x="1977830" y="925269"/>
                <a:ext cx="1" cy="941112"/>
              </a:xfrm>
              <a:prstGeom prst="line">
                <a:avLst/>
              </a:prstGeom>
              <a:noFill/>
              <a:ln w="635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434780" y="-1"/>
                <a:ext cx="1" cy="941113"/>
              </a:xfrm>
              <a:prstGeom prst="line">
                <a:avLst/>
              </a:prstGeom>
              <a:noFill/>
              <a:ln w="635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5063930" y="925269"/>
                <a:ext cx="1" cy="941112"/>
              </a:xfrm>
              <a:prstGeom prst="line">
                <a:avLst/>
              </a:prstGeom>
              <a:noFill/>
              <a:ln w="635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6606980" y="-1"/>
                <a:ext cx="1" cy="941113"/>
              </a:xfrm>
              <a:prstGeom prst="line">
                <a:avLst/>
              </a:prstGeom>
              <a:noFill/>
              <a:ln w="635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0"/>
                  </a:spcBef>
                  <a:defRPr sz="8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889000" y="0"/>
              <a:ext cx="8712200" cy="6159500"/>
              <a:chOff x="0" y="0"/>
              <a:chExt cx="8712199" cy="6159499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-1" y="-1"/>
                <a:ext cx="2540001" cy="254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27000" tIns="127000" rIns="127000" bIns="127000" numCol="1" anchor="ctr">
                <a:noAutofit/>
              </a:bodyPr>
              <a:lstStyle>
                <a:lvl1pPr defTabSz="584200">
                  <a:lnSpc>
                    <a:spcPct val="110000"/>
                  </a:lnSpc>
                  <a:spcBef>
                    <a:spcPts val="3000"/>
                  </a:spcBef>
                  <a:defRPr sz="20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Data Merging  </a:t>
                </a:r>
                <a:endParaRPr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3086099" y="-1"/>
                <a:ext cx="2540001" cy="254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484C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27000" tIns="127000" rIns="127000" bIns="127000" numCol="1" anchor="ctr">
                <a:noAutofit/>
              </a:bodyPr>
              <a:lstStyle>
                <a:lvl1pPr defTabSz="584200">
                  <a:lnSpc>
                    <a:spcPct val="110000"/>
                  </a:lnSpc>
                  <a:spcBef>
                    <a:spcPts val="3000"/>
                  </a:spcBef>
                  <a:defRPr sz="20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Data </a:t>
                </a:r>
                <a:r>
                  <a:rPr lang="en-US" dirty="0" err="1" smtClean="0"/>
                  <a:t>Visualisation</a:t>
                </a:r>
                <a:r>
                  <a:rPr lang="en-US" dirty="0" smtClean="0"/>
                  <a:t> </a:t>
                </a:r>
                <a:endParaRPr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6172199" y="-1"/>
                <a:ext cx="2540001" cy="254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27000" tIns="127000" rIns="127000" bIns="127000" numCol="1" anchor="ctr">
                <a:noAutofit/>
              </a:bodyPr>
              <a:lstStyle>
                <a:lvl1pPr defTabSz="584200">
                  <a:lnSpc>
                    <a:spcPct val="110000"/>
                  </a:lnSpc>
                  <a:spcBef>
                    <a:spcPts val="3000"/>
                  </a:spcBef>
                  <a:defRPr sz="20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sz="1800" dirty="0" smtClean="0">
                    <a:solidFill>
                      <a:srgbClr val="000000"/>
                    </a:solidFill>
                  </a:rPr>
                  <a:t>Model Improvement</a:t>
                </a:r>
                <a:endParaRPr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1543049" y="3619499"/>
                <a:ext cx="2540001" cy="254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72B1D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27000" tIns="127000" rIns="127000" bIns="127000" numCol="1" anchor="ctr">
                <a:noAutofit/>
              </a:bodyPr>
              <a:lstStyle>
                <a:lvl1pPr defTabSz="584200">
                  <a:lnSpc>
                    <a:spcPct val="110000"/>
                  </a:lnSpc>
                  <a:spcBef>
                    <a:spcPts val="3000"/>
                  </a:spcBef>
                  <a:defRPr sz="20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sz="2000" dirty="0" smtClean="0">
                    <a:solidFill>
                      <a:srgbClr val="FFFFFF"/>
                    </a:solidFill>
                  </a:rPr>
                  <a:t>Data Cleaning </a:t>
                </a:r>
                <a:endParaRPr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4629149" y="3619499"/>
                <a:ext cx="2540001" cy="254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27000" tIns="127000" rIns="127000" bIns="127000" numCol="1" anchor="ctr">
                <a:noAutofit/>
              </a:bodyPr>
              <a:lstStyle>
                <a:lvl1pPr defTabSz="584200">
                  <a:lnSpc>
                    <a:spcPct val="110000"/>
                  </a:lnSpc>
                  <a:spcBef>
                    <a:spcPts val="3000"/>
                  </a:spcBef>
                  <a:defRPr sz="2000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Model Building</a:t>
                </a:r>
                <a:endParaRPr sz="2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2668364"/>
              <a:ext cx="10490200" cy="822773"/>
              <a:chOff x="0" y="0"/>
              <a:chExt cx="10490200" cy="822772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0" y="0"/>
                <a:ext cx="1645543" cy="822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defRPr sz="40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/>
                  <a:t>Oct 9</a:t>
                </a:r>
                <a:endParaRPr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844657" y="0"/>
                <a:ext cx="1645543" cy="822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90000"/>
                  </a:lnSpc>
                  <a:defRPr sz="40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/>
                  <a:t>Oct 11</a:t>
                </a:r>
                <a:endParaRPr sz="2800" dirty="0">
                  <a:solidFill>
                    <a:srgbClr val="33333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237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1381430" y="1100858"/>
            <a:ext cx="10527035" cy="7107476"/>
            <a:chOff x="0" y="0"/>
            <a:chExt cx="10353372" cy="6861866"/>
          </a:xfrm>
        </p:grpSpPr>
        <p:sp>
          <p:nvSpPr>
            <p:cNvPr id="20" name="Shape 20"/>
            <p:cNvSpPr/>
            <p:nvPr/>
          </p:nvSpPr>
          <p:spPr>
            <a:xfrm>
              <a:off x="3023460" y="0"/>
              <a:ext cx="4068019" cy="6861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ts val="65900"/>
                </a:lnSpc>
                <a:defRPr sz="60000">
                  <a:solidFill>
                    <a:srgbClr val="3197E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39" name="Group 39"/>
            <p:cNvGrpSpPr/>
            <p:nvPr/>
          </p:nvGrpSpPr>
          <p:grpSpPr>
            <a:xfrm>
              <a:off x="0" y="750238"/>
              <a:ext cx="10353372" cy="5569276"/>
              <a:chOff x="0" y="0"/>
              <a:chExt cx="10353371" cy="5569275"/>
            </a:xfrm>
          </p:grpSpPr>
          <p:grpSp>
            <p:nvGrpSpPr>
              <p:cNvPr id="26" name="Group 26"/>
              <p:cNvGrpSpPr/>
              <p:nvPr/>
            </p:nvGrpSpPr>
            <p:grpSpPr>
              <a:xfrm>
                <a:off x="533400" y="0"/>
                <a:ext cx="3917231" cy="1216314"/>
                <a:chOff x="0" y="0"/>
                <a:chExt cx="3917230" cy="1216313"/>
              </a:xfrm>
            </p:grpSpPr>
            <p:sp>
              <p:nvSpPr>
                <p:cNvPr id="21" name="Shape 21"/>
                <p:cNvSpPr/>
                <p:nvPr/>
              </p:nvSpPr>
              <p:spPr>
                <a:xfrm>
                  <a:off x="2638719" y="181439"/>
                  <a:ext cx="651052" cy="361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24" name="Group 24"/>
                <p:cNvGrpSpPr/>
                <p:nvPr/>
              </p:nvGrpSpPr>
              <p:grpSpPr>
                <a:xfrm>
                  <a:off x="0" y="0"/>
                  <a:ext cx="2540000" cy="925215"/>
                  <a:chOff x="0" y="0"/>
                  <a:chExt cx="2540000" cy="925214"/>
                </a:xfrm>
              </p:grpSpPr>
              <p:sp>
                <p:nvSpPr>
                  <p:cNvPr id="22" name="Shape 22"/>
                  <p:cNvSpPr/>
                  <p:nvPr/>
                </p:nvSpPr>
                <p:spPr>
                  <a:xfrm>
                    <a:off x="0" y="421073"/>
                    <a:ext cx="2540000" cy="5041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pPr algn="l"/>
                    <a:endParaRPr lang="en-US" dirty="0" smtClean="0"/>
                  </a:p>
                </p:txBody>
              </p:sp>
              <p:sp>
                <p:nvSpPr>
                  <p:cNvPr id="23" name="Shape 23"/>
                  <p:cNvSpPr/>
                  <p:nvPr/>
                </p:nvSpPr>
                <p:spPr>
                  <a:xfrm>
                    <a:off x="0" y="0"/>
                    <a:ext cx="2540000" cy="38286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>
                      <a:lnSpc>
                        <a:spcPct val="100000"/>
                      </a:lnSpc>
                      <a:defRPr sz="2500">
                        <a:solidFill>
                          <a:srgbClr val="3483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Feature Selection</a:t>
                    </a:r>
                    <a:endParaRPr dirty="0"/>
                  </a:p>
                </p:txBody>
              </p:sp>
            </p:grpSp>
            <p:sp>
              <p:nvSpPr>
                <p:cNvPr id="25" name="Shape 25"/>
                <p:cNvSpPr/>
                <p:nvPr/>
              </p:nvSpPr>
              <p:spPr>
                <a:xfrm>
                  <a:off x="3155230" y="454313"/>
                  <a:ext cx="762001" cy="762001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grpSp>
            <p:nvGrpSpPr>
              <p:cNvPr id="32" name="Group 32"/>
              <p:cNvGrpSpPr/>
              <p:nvPr/>
            </p:nvGrpSpPr>
            <p:grpSpPr>
              <a:xfrm>
                <a:off x="6436138" y="920419"/>
                <a:ext cx="3917233" cy="1565535"/>
                <a:chOff x="0" y="-567739"/>
                <a:chExt cx="3917231" cy="1565533"/>
              </a:xfrm>
            </p:grpSpPr>
            <p:sp>
              <p:nvSpPr>
                <p:cNvPr id="27" name="Shape 27"/>
                <p:cNvSpPr/>
                <p:nvPr/>
              </p:nvSpPr>
              <p:spPr>
                <a:xfrm flipH="1">
                  <a:off x="627459" y="235793"/>
                  <a:ext cx="651053" cy="361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30" name="Group 30"/>
                <p:cNvGrpSpPr/>
                <p:nvPr/>
              </p:nvGrpSpPr>
              <p:grpSpPr>
                <a:xfrm>
                  <a:off x="1377230" y="-567739"/>
                  <a:ext cx="2540001" cy="950603"/>
                  <a:chOff x="0" y="-567738"/>
                  <a:chExt cx="2540000" cy="950601"/>
                </a:xfrm>
              </p:grpSpPr>
              <p:sp>
                <p:nvSpPr>
                  <p:cNvPr id="28" name="Shape 28"/>
                  <p:cNvSpPr/>
                  <p:nvPr/>
                </p:nvSpPr>
                <p:spPr>
                  <a:xfrm>
                    <a:off x="0" y="-567738"/>
                    <a:ext cx="2540000" cy="5041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Weather Dataset</a:t>
                    </a:r>
                  </a:p>
                  <a:p>
                    <a:r>
                      <a:rPr lang="en-US" sz="2400" dirty="0" smtClean="0"/>
                      <a:t>Average </a:t>
                    </a:r>
                    <a:r>
                      <a:rPr lang="en-US" sz="2400" dirty="0"/>
                      <a:t>weather values are used for building the model.</a:t>
                    </a:r>
                  </a:p>
                </p:txBody>
              </p:sp>
              <p:sp>
                <p:nvSpPr>
                  <p:cNvPr id="29" name="Shape 29"/>
                  <p:cNvSpPr/>
                  <p:nvPr/>
                </p:nvSpPr>
                <p:spPr>
                  <a:xfrm>
                    <a:off x="0" y="0"/>
                    <a:ext cx="2540000" cy="38286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>
                      <a:lnSpc>
                        <a:spcPct val="100000"/>
                      </a:lnSpc>
                      <a:defRPr sz="2500">
                        <a:solidFill>
                          <a:srgbClr val="3483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endParaRPr dirty="0"/>
                  </a:p>
                </p:txBody>
              </p:sp>
            </p:grpSp>
            <p:sp>
              <p:nvSpPr>
                <p:cNvPr id="31" name="Shape 31"/>
                <p:cNvSpPr/>
                <p:nvPr/>
              </p:nvSpPr>
              <p:spPr>
                <a:xfrm>
                  <a:off x="0" y="235793"/>
                  <a:ext cx="762000" cy="762001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grpSp>
            <p:nvGrpSpPr>
              <p:cNvPr id="38" name="Group 38"/>
              <p:cNvGrpSpPr/>
              <p:nvPr/>
            </p:nvGrpSpPr>
            <p:grpSpPr>
              <a:xfrm>
                <a:off x="0" y="4324347"/>
                <a:ext cx="3917232" cy="1244928"/>
                <a:chOff x="0" y="-257466"/>
                <a:chExt cx="3917231" cy="1244927"/>
              </a:xfrm>
            </p:grpSpPr>
            <p:sp>
              <p:nvSpPr>
                <p:cNvPr id="33" name="Shape 33"/>
                <p:cNvSpPr/>
                <p:nvPr/>
              </p:nvSpPr>
              <p:spPr>
                <a:xfrm rot="10800000" flipH="1">
                  <a:off x="2638719" y="493352"/>
                  <a:ext cx="651052" cy="361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36" name="Group 36"/>
                <p:cNvGrpSpPr/>
                <p:nvPr/>
              </p:nvGrpSpPr>
              <p:grpSpPr>
                <a:xfrm>
                  <a:off x="0" y="-257466"/>
                  <a:ext cx="2706570" cy="1244927"/>
                  <a:chOff x="0" y="-862063"/>
                  <a:chExt cx="2706570" cy="1244926"/>
                </a:xfrm>
              </p:grpSpPr>
              <p:sp>
                <p:nvSpPr>
                  <p:cNvPr id="34" name="Shape 34"/>
                  <p:cNvSpPr/>
                  <p:nvPr/>
                </p:nvSpPr>
                <p:spPr>
                  <a:xfrm>
                    <a:off x="166570" y="-862063"/>
                    <a:ext cx="2540000" cy="5041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pPr algn="l"/>
                    <a:r>
                      <a:rPr lang="en-US" sz="2400" dirty="0" smtClean="0">
                        <a:solidFill>
                          <a:srgbClr val="FF0000"/>
                        </a:solidFill>
                      </a:rPr>
                      <a:t>Event Dataset</a:t>
                    </a:r>
                  </a:p>
                  <a:p>
                    <a:pPr algn="l"/>
                    <a:r>
                      <a:rPr lang="en-US" sz="2400" dirty="0" smtClean="0"/>
                      <a:t>Count of Federal and Event Holiday per month is aggregated.</a:t>
                    </a:r>
                    <a:endParaRPr sz="2400" dirty="0"/>
                  </a:p>
                </p:txBody>
              </p:sp>
              <p:sp>
                <p:nvSpPr>
                  <p:cNvPr id="35" name="Shape 35"/>
                  <p:cNvSpPr/>
                  <p:nvPr/>
                </p:nvSpPr>
                <p:spPr>
                  <a:xfrm>
                    <a:off x="0" y="0"/>
                    <a:ext cx="2540000" cy="38286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>
                      <a:lnSpc>
                        <a:spcPct val="100000"/>
                      </a:lnSpc>
                      <a:defRPr sz="2500">
                        <a:solidFill>
                          <a:srgbClr val="3483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endParaRPr dirty="0"/>
                  </a:p>
                </p:txBody>
              </p:sp>
            </p:grpSp>
            <p:sp>
              <p:nvSpPr>
                <p:cNvPr id="37" name="Shape 37"/>
                <p:cNvSpPr/>
                <p:nvPr/>
              </p:nvSpPr>
              <p:spPr>
                <a:xfrm>
                  <a:off x="3155230" y="0"/>
                  <a:ext cx="762001" cy="762000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2139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6"/>
          <p:cNvGrpSpPr/>
          <p:nvPr/>
        </p:nvGrpSpPr>
        <p:grpSpPr>
          <a:xfrm>
            <a:off x="340242" y="510364"/>
            <a:ext cx="12163648" cy="8569843"/>
            <a:chOff x="0" y="0"/>
            <a:chExt cx="9967663" cy="6861866"/>
          </a:xfrm>
        </p:grpSpPr>
        <p:sp>
          <p:nvSpPr>
            <p:cNvPr id="20" name="Shape 20"/>
            <p:cNvSpPr/>
            <p:nvPr/>
          </p:nvSpPr>
          <p:spPr>
            <a:xfrm>
              <a:off x="3137760" y="0"/>
              <a:ext cx="4068019" cy="6861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ts val="65900"/>
                </a:lnSpc>
                <a:defRPr sz="60000">
                  <a:solidFill>
                    <a:srgbClr val="3197E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4</a:t>
              </a:r>
            </a:p>
          </p:txBody>
        </p:sp>
        <p:grpSp>
          <p:nvGrpSpPr>
            <p:cNvPr id="45" name="Group 45"/>
            <p:cNvGrpSpPr/>
            <p:nvPr/>
          </p:nvGrpSpPr>
          <p:grpSpPr>
            <a:xfrm>
              <a:off x="0" y="1067738"/>
              <a:ext cx="9967663" cy="5743329"/>
              <a:chOff x="0" y="0"/>
              <a:chExt cx="9967662" cy="5743328"/>
            </a:xfrm>
          </p:grpSpPr>
          <p:grpSp>
            <p:nvGrpSpPr>
              <p:cNvPr id="26" name="Group 26"/>
              <p:cNvGrpSpPr/>
              <p:nvPr/>
            </p:nvGrpSpPr>
            <p:grpSpPr>
              <a:xfrm>
                <a:off x="715968" y="0"/>
                <a:ext cx="4776064" cy="1519586"/>
                <a:chOff x="-858832" y="0"/>
                <a:chExt cx="4776063" cy="1519585"/>
              </a:xfrm>
            </p:grpSpPr>
            <p:sp>
              <p:nvSpPr>
                <p:cNvPr id="21" name="Shape 21"/>
                <p:cNvSpPr/>
                <p:nvPr/>
              </p:nvSpPr>
              <p:spPr>
                <a:xfrm>
                  <a:off x="2638719" y="181439"/>
                  <a:ext cx="651052" cy="361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24" name="Group 24"/>
                <p:cNvGrpSpPr/>
                <p:nvPr/>
              </p:nvGrpSpPr>
              <p:grpSpPr>
                <a:xfrm>
                  <a:off x="-858832" y="0"/>
                  <a:ext cx="3398832" cy="1519585"/>
                  <a:chOff x="-858832" y="0"/>
                  <a:chExt cx="3398832" cy="1519583"/>
                </a:xfrm>
              </p:grpSpPr>
              <p:sp>
                <p:nvSpPr>
                  <p:cNvPr id="22" name="Shape 22"/>
                  <p:cNvSpPr/>
                  <p:nvPr/>
                </p:nvSpPr>
                <p:spPr>
                  <a:xfrm>
                    <a:off x="-858832" y="421073"/>
                    <a:ext cx="3398832" cy="109851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pPr algn="l"/>
                    <a:r>
                      <a:rPr lang="en-US" sz="2800" dirty="0" smtClean="0">
                        <a:solidFill>
                          <a:srgbClr val="FF0000"/>
                        </a:solidFill>
                      </a:rPr>
                      <a:t>Model</a:t>
                    </a:r>
                    <a:r>
                      <a:rPr lang="en-US" sz="2800" dirty="0" smtClean="0"/>
                      <a:t> : Linear Regression</a:t>
                    </a:r>
                  </a:p>
                  <a:p>
                    <a:pPr algn="l"/>
                    <a:r>
                      <a:rPr lang="en-US" sz="2800" dirty="0" smtClean="0">
                        <a:solidFill>
                          <a:srgbClr val="FF0000"/>
                        </a:solidFill>
                      </a:rPr>
                      <a:t>Test RMSE </a:t>
                    </a:r>
                    <a:r>
                      <a:rPr lang="en-US" sz="2800" dirty="0" smtClean="0"/>
                      <a:t>: 374.74</a:t>
                    </a:r>
                    <a:endParaRPr lang="en-US" sz="2800" dirty="0"/>
                  </a:p>
                </p:txBody>
              </p:sp>
              <p:sp>
                <p:nvSpPr>
                  <p:cNvPr id="23" name="Shape 23"/>
                  <p:cNvSpPr/>
                  <p:nvPr/>
                </p:nvSpPr>
                <p:spPr>
                  <a:xfrm>
                    <a:off x="0" y="0"/>
                    <a:ext cx="2540000" cy="38286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>
                      <a:lnSpc>
                        <a:spcPct val="100000"/>
                      </a:lnSpc>
                      <a:defRPr sz="2500">
                        <a:solidFill>
                          <a:srgbClr val="3483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Prediction</a:t>
                    </a:r>
                    <a:endParaRPr dirty="0"/>
                  </a:p>
                </p:txBody>
              </p:sp>
            </p:grpSp>
            <p:sp>
              <p:nvSpPr>
                <p:cNvPr id="25" name="Shape 25"/>
                <p:cNvSpPr/>
                <p:nvPr/>
              </p:nvSpPr>
              <p:spPr>
                <a:xfrm>
                  <a:off x="3155230" y="454313"/>
                  <a:ext cx="762001" cy="762001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grpSp>
            <p:nvGrpSpPr>
              <p:cNvPr id="32" name="Group 32"/>
              <p:cNvGrpSpPr/>
              <p:nvPr/>
            </p:nvGrpSpPr>
            <p:grpSpPr>
              <a:xfrm>
                <a:off x="5940838" y="1323679"/>
                <a:ext cx="4026824" cy="957908"/>
                <a:chOff x="0" y="0"/>
                <a:chExt cx="4026822" cy="957907"/>
              </a:xfrm>
            </p:grpSpPr>
            <p:sp>
              <p:nvSpPr>
                <p:cNvPr id="27" name="Shape 27"/>
                <p:cNvSpPr/>
                <p:nvPr/>
              </p:nvSpPr>
              <p:spPr>
                <a:xfrm flipH="1">
                  <a:off x="714600" y="81607"/>
                  <a:ext cx="651053" cy="361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30" name="Group 30"/>
                <p:cNvGrpSpPr/>
                <p:nvPr/>
              </p:nvGrpSpPr>
              <p:grpSpPr>
                <a:xfrm>
                  <a:off x="1486822" y="0"/>
                  <a:ext cx="2540001" cy="925215"/>
                  <a:chOff x="0" y="0"/>
                  <a:chExt cx="2540000" cy="925214"/>
                </a:xfrm>
              </p:grpSpPr>
              <p:sp>
                <p:nvSpPr>
                  <p:cNvPr id="28" name="Shape 28"/>
                  <p:cNvSpPr/>
                  <p:nvPr/>
                </p:nvSpPr>
                <p:spPr>
                  <a:xfrm>
                    <a:off x="0" y="421073"/>
                    <a:ext cx="2540000" cy="5041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Train : 636.37</a:t>
                    </a:r>
                  </a:p>
                  <a:p>
                    <a:endParaRPr dirty="0"/>
                  </a:p>
                </p:txBody>
              </p:sp>
              <p:sp>
                <p:nvSpPr>
                  <p:cNvPr id="29" name="Shape 29"/>
                  <p:cNvSpPr/>
                  <p:nvPr/>
                </p:nvSpPr>
                <p:spPr>
                  <a:xfrm>
                    <a:off x="0" y="0"/>
                    <a:ext cx="2540000" cy="38286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>
                      <a:lnSpc>
                        <a:spcPct val="100000"/>
                      </a:lnSpc>
                      <a:defRPr sz="2500">
                        <a:solidFill>
                          <a:srgbClr val="3483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Women RMSE</a:t>
                    </a:r>
                    <a:endParaRPr dirty="0"/>
                  </a:p>
                </p:txBody>
              </p:sp>
            </p:grpSp>
            <p:sp>
              <p:nvSpPr>
                <p:cNvPr id="31" name="Shape 31"/>
                <p:cNvSpPr/>
                <p:nvPr/>
              </p:nvSpPr>
              <p:spPr>
                <a:xfrm>
                  <a:off x="0" y="195907"/>
                  <a:ext cx="762000" cy="762001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grpSp>
            <p:nvGrpSpPr>
              <p:cNvPr id="38" name="Group 38"/>
              <p:cNvGrpSpPr/>
              <p:nvPr/>
            </p:nvGrpSpPr>
            <p:grpSpPr>
              <a:xfrm>
                <a:off x="0" y="3769013"/>
                <a:ext cx="3802931" cy="1529815"/>
                <a:chOff x="0" y="0"/>
                <a:chExt cx="3802930" cy="1529813"/>
              </a:xfrm>
            </p:grpSpPr>
            <p:sp>
              <p:nvSpPr>
                <p:cNvPr id="33" name="Shape 33"/>
                <p:cNvSpPr/>
                <p:nvPr/>
              </p:nvSpPr>
              <p:spPr>
                <a:xfrm rot="10800000" flipH="1">
                  <a:off x="2638719" y="493352"/>
                  <a:ext cx="651052" cy="361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36" name="Group 36"/>
                <p:cNvGrpSpPr/>
                <p:nvPr/>
              </p:nvGrpSpPr>
              <p:grpSpPr>
                <a:xfrm>
                  <a:off x="0" y="604598"/>
                  <a:ext cx="2540000" cy="925216"/>
                  <a:chOff x="0" y="0"/>
                  <a:chExt cx="2540000" cy="925215"/>
                </a:xfrm>
              </p:grpSpPr>
              <p:sp>
                <p:nvSpPr>
                  <p:cNvPr id="34" name="Shape 34"/>
                  <p:cNvSpPr/>
                  <p:nvPr/>
                </p:nvSpPr>
                <p:spPr>
                  <a:xfrm>
                    <a:off x="0" y="421074"/>
                    <a:ext cx="2540000" cy="5041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Train : 37.57</a:t>
                    </a:r>
                    <a:endParaRPr dirty="0"/>
                  </a:p>
                </p:txBody>
              </p:sp>
              <p:sp>
                <p:nvSpPr>
                  <p:cNvPr id="35" name="Shape 35"/>
                  <p:cNvSpPr/>
                  <p:nvPr/>
                </p:nvSpPr>
                <p:spPr>
                  <a:xfrm>
                    <a:off x="0" y="0"/>
                    <a:ext cx="2540000" cy="38286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>
                      <a:lnSpc>
                        <a:spcPct val="100000"/>
                      </a:lnSpc>
                      <a:defRPr sz="2500">
                        <a:solidFill>
                          <a:srgbClr val="3483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Men RMSE</a:t>
                    </a:r>
                    <a:endParaRPr dirty="0"/>
                  </a:p>
                </p:txBody>
              </p:sp>
            </p:grpSp>
            <p:sp>
              <p:nvSpPr>
                <p:cNvPr id="37" name="Shape 37"/>
                <p:cNvSpPr/>
                <p:nvPr/>
              </p:nvSpPr>
              <p:spPr>
                <a:xfrm>
                  <a:off x="3040930" y="0"/>
                  <a:ext cx="762001" cy="762000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4</a:t>
                  </a:r>
                </a:p>
              </p:txBody>
            </p:sp>
          </p:grpSp>
          <p:grpSp>
            <p:nvGrpSpPr>
              <p:cNvPr id="44" name="Group 44"/>
              <p:cNvGrpSpPr/>
              <p:nvPr/>
            </p:nvGrpSpPr>
            <p:grpSpPr>
              <a:xfrm>
                <a:off x="5940838" y="4075162"/>
                <a:ext cx="4004373" cy="1668166"/>
                <a:chOff x="0" y="0"/>
                <a:chExt cx="4004371" cy="1668164"/>
              </a:xfrm>
            </p:grpSpPr>
            <p:sp>
              <p:nvSpPr>
                <p:cNvPr id="39" name="Shape 39"/>
                <p:cNvSpPr/>
                <p:nvPr/>
              </p:nvSpPr>
              <p:spPr>
                <a:xfrm rot="10800000">
                  <a:off x="714600" y="622746"/>
                  <a:ext cx="651053" cy="361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42" name="Group 42"/>
                <p:cNvGrpSpPr/>
                <p:nvPr/>
              </p:nvGrpSpPr>
              <p:grpSpPr>
                <a:xfrm>
                  <a:off x="1464371" y="742949"/>
                  <a:ext cx="2540001" cy="925216"/>
                  <a:chOff x="0" y="0"/>
                  <a:chExt cx="2540000" cy="925215"/>
                </a:xfrm>
              </p:grpSpPr>
              <p:sp>
                <p:nvSpPr>
                  <p:cNvPr id="40" name="Shape 40"/>
                  <p:cNvSpPr/>
                  <p:nvPr/>
                </p:nvSpPr>
                <p:spPr>
                  <a:xfrm>
                    <a:off x="0" y="421074"/>
                    <a:ext cx="2540000" cy="5041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Train : 175.63</a:t>
                    </a:r>
                    <a:endParaRPr dirty="0"/>
                  </a:p>
                </p:txBody>
              </p:sp>
              <p:sp>
                <p:nvSpPr>
                  <p:cNvPr id="41" name="Shape 41"/>
                  <p:cNvSpPr/>
                  <p:nvPr/>
                </p:nvSpPr>
                <p:spPr>
                  <a:xfrm>
                    <a:off x="0" y="0"/>
                    <a:ext cx="2540000" cy="38286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>
                      <a:lnSpc>
                        <a:spcPct val="100000"/>
                      </a:lnSpc>
                      <a:defRPr sz="2500">
                        <a:solidFill>
                          <a:srgbClr val="3483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Other RMSE</a:t>
                    </a:r>
                    <a:endParaRPr dirty="0"/>
                  </a:p>
                </p:txBody>
              </p:sp>
            </p:grpSp>
            <p:sp>
              <p:nvSpPr>
                <p:cNvPr id="43" name="Shape 43"/>
                <p:cNvSpPr/>
                <p:nvPr/>
              </p:nvSpPr>
              <p:spPr>
                <a:xfrm>
                  <a:off x="0" y="0"/>
                  <a:ext cx="762000" cy="762000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3852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2"/>
          <p:cNvGrpSpPr/>
          <p:nvPr/>
        </p:nvGrpSpPr>
        <p:grpSpPr>
          <a:xfrm>
            <a:off x="1092669" y="1100858"/>
            <a:ext cx="10596071" cy="6861868"/>
            <a:chOff x="0" y="0"/>
            <a:chExt cx="10596069" cy="6861866"/>
          </a:xfrm>
        </p:grpSpPr>
        <p:sp>
          <p:nvSpPr>
            <p:cNvPr id="20" name="Shape 20"/>
            <p:cNvSpPr/>
            <p:nvPr/>
          </p:nvSpPr>
          <p:spPr>
            <a:xfrm>
              <a:off x="3312221" y="0"/>
              <a:ext cx="4068019" cy="6861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ts val="65900"/>
                </a:lnSpc>
                <a:defRPr sz="60000">
                  <a:solidFill>
                    <a:srgbClr val="3197E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grpSp>
          <p:nvGrpSpPr>
            <p:cNvPr id="51" name="Group 51"/>
            <p:cNvGrpSpPr/>
            <p:nvPr/>
          </p:nvGrpSpPr>
          <p:grpSpPr>
            <a:xfrm>
              <a:off x="0" y="581593"/>
              <a:ext cx="10596069" cy="6065173"/>
              <a:chOff x="0" y="0"/>
              <a:chExt cx="10596068" cy="6065172"/>
            </a:xfrm>
          </p:grpSpPr>
          <p:grpSp>
            <p:nvGrpSpPr>
              <p:cNvPr id="27" name="Group 27"/>
              <p:cNvGrpSpPr/>
              <p:nvPr/>
            </p:nvGrpSpPr>
            <p:grpSpPr>
              <a:xfrm>
                <a:off x="0" y="232145"/>
                <a:ext cx="4777493" cy="1216315"/>
                <a:chOff x="-860261" y="0"/>
                <a:chExt cx="4777492" cy="1216314"/>
              </a:xfrm>
            </p:grpSpPr>
            <p:grpSp>
              <p:nvGrpSpPr>
                <p:cNvPr id="25" name="Group 25"/>
                <p:cNvGrpSpPr/>
                <p:nvPr/>
              </p:nvGrpSpPr>
              <p:grpSpPr>
                <a:xfrm>
                  <a:off x="-860261" y="0"/>
                  <a:ext cx="4150033" cy="1167278"/>
                  <a:chOff x="-860261" y="0"/>
                  <a:chExt cx="4150032" cy="1167277"/>
                </a:xfrm>
              </p:grpSpPr>
              <p:sp>
                <p:nvSpPr>
                  <p:cNvPr id="21" name="Shape 21"/>
                  <p:cNvSpPr/>
                  <p:nvPr/>
                </p:nvSpPr>
                <p:spPr>
                  <a:xfrm>
                    <a:off x="2638719" y="181439"/>
                    <a:ext cx="651052" cy="3613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9612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0" cap="flat">
                    <a:solidFill>
                      <a:srgbClr val="E5E5E5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24" name="Group 24"/>
                  <p:cNvGrpSpPr/>
                  <p:nvPr/>
                </p:nvGrpSpPr>
                <p:grpSpPr>
                  <a:xfrm>
                    <a:off x="-860261" y="0"/>
                    <a:ext cx="3770207" cy="1167277"/>
                    <a:chOff x="-860261" y="0"/>
                    <a:chExt cx="3770207" cy="1167276"/>
                  </a:xfrm>
                </p:grpSpPr>
                <p:sp>
                  <p:nvSpPr>
                    <p:cNvPr id="22" name="Shape 22"/>
                    <p:cNvSpPr/>
                    <p:nvPr/>
                  </p:nvSpPr>
                  <p:spPr>
                    <a:xfrm>
                      <a:off x="-768793" y="440999"/>
                      <a:ext cx="3678739" cy="726277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0" tIns="0" rIns="0" bIns="0" numCol="1" anchor="t">
                      <a:noAutofit/>
                    </a:bodyPr>
                    <a:lstStyle>
                      <a:lvl1pPr algn="r" defTabSz="584200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600">
                          <a:solidFill>
                            <a:srgbClr val="4D4D4D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lvl1pPr>
                    </a:lstStyle>
                    <a:p>
                      <a:pPr algn="l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Model</a:t>
                      </a:r>
                      <a:r>
                        <a:rPr lang="en-US" sz="2800" dirty="0" smtClean="0"/>
                        <a:t> : Gradient Boost</a:t>
                      </a:r>
                      <a:endParaRPr sz="2800" dirty="0"/>
                    </a:p>
                  </p:txBody>
                </p:sp>
                <p:sp>
                  <p:nvSpPr>
                    <p:cNvPr id="23" name="Shape 23"/>
                    <p:cNvSpPr/>
                    <p:nvPr/>
                  </p:nvSpPr>
                  <p:spPr>
                    <a:xfrm>
                      <a:off x="-860261" y="0"/>
                      <a:ext cx="3400261" cy="542767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="" val="1"/>
                      </a:ext>
                    </a:extLst>
                  </p:spPr>
                  <p:txBody>
                    <a:bodyPr wrap="square" lIns="0" tIns="0" rIns="0" bIns="0" numCol="1" anchor="t">
                      <a:noAutofit/>
                    </a:bodyPr>
                    <a:lstStyle>
                      <a:lvl1pPr algn="r">
                        <a:lnSpc>
                          <a:spcPct val="100000"/>
                        </a:lnSpc>
                        <a:defRPr sz="2500">
                          <a:solidFill>
                            <a:srgbClr val="3483C9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lvl1pPr>
                    </a:lstStyle>
                    <a:p>
                      <a:r>
                        <a:rPr lang="en-US" dirty="0" smtClean="0"/>
                        <a:t>Improving Accuracy </a:t>
                      </a:r>
                      <a:endParaRPr dirty="0"/>
                    </a:p>
                  </p:txBody>
                </p:sp>
              </p:grpSp>
            </p:grpSp>
            <p:sp>
              <p:nvSpPr>
                <p:cNvPr id="26" name="Shape 26"/>
                <p:cNvSpPr/>
                <p:nvPr/>
              </p:nvSpPr>
              <p:spPr>
                <a:xfrm>
                  <a:off x="3155230" y="454313"/>
                  <a:ext cx="762001" cy="762001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grpSp>
            <p:nvGrpSpPr>
              <p:cNvPr id="32" name="Group 32"/>
              <p:cNvGrpSpPr/>
              <p:nvPr/>
            </p:nvGrpSpPr>
            <p:grpSpPr>
              <a:xfrm>
                <a:off x="6115299" y="0"/>
                <a:ext cx="4014125" cy="1178364"/>
                <a:chOff x="0" y="0"/>
                <a:chExt cx="4014123" cy="1178363"/>
              </a:xfrm>
            </p:grpSpPr>
            <p:sp>
              <p:nvSpPr>
                <p:cNvPr id="28" name="Shape 28"/>
                <p:cNvSpPr/>
                <p:nvPr/>
              </p:nvSpPr>
              <p:spPr>
                <a:xfrm flipH="1">
                  <a:off x="701900" y="234007"/>
                  <a:ext cx="651053" cy="361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1474122" y="0"/>
                  <a:ext cx="2540001" cy="3828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l">
                    <a:lnSpc>
                      <a:spcPct val="100000"/>
                    </a:lnSpc>
                    <a:defRPr sz="2500">
                      <a:solidFill>
                        <a:srgbClr val="3483C9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rPr lang="en-US" dirty="0" smtClean="0"/>
                    <a:t>Year </a:t>
                  </a:r>
                  <a:endParaRPr dirty="0"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0" y="416362"/>
                  <a:ext cx="762000" cy="762001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grpSp>
            <p:nvGrpSpPr>
              <p:cNvPr id="38" name="Group 38"/>
              <p:cNvGrpSpPr/>
              <p:nvPr/>
            </p:nvGrpSpPr>
            <p:grpSpPr>
              <a:xfrm>
                <a:off x="0" y="4255158"/>
                <a:ext cx="3977393" cy="1070111"/>
                <a:chOff x="0" y="0"/>
                <a:chExt cx="3977392" cy="1070110"/>
              </a:xfrm>
            </p:grpSpPr>
            <p:sp>
              <p:nvSpPr>
                <p:cNvPr id="33" name="Shape 33"/>
                <p:cNvSpPr/>
                <p:nvPr/>
              </p:nvSpPr>
              <p:spPr>
                <a:xfrm rot="10800000" flipH="1">
                  <a:off x="2638719" y="576000"/>
                  <a:ext cx="651052" cy="361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Shape 35"/>
                <p:cNvSpPr/>
                <p:nvPr/>
              </p:nvSpPr>
              <p:spPr>
                <a:xfrm>
                  <a:off x="0" y="687246"/>
                  <a:ext cx="2540000" cy="3828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r">
                    <a:lnSpc>
                      <a:spcPct val="100000"/>
                    </a:lnSpc>
                    <a:defRPr sz="2500">
                      <a:solidFill>
                        <a:srgbClr val="3483C9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rPr lang="en-US" dirty="0" smtClean="0"/>
                    <a:t>Temp Low</a:t>
                  </a:r>
                  <a:endParaRPr dirty="0"/>
                </a:p>
              </p:txBody>
            </p:sp>
            <p:sp>
              <p:nvSpPr>
                <p:cNvPr id="37" name="Shape 37"/>
                <p:cNvSpPr/>
                <p:nvPr/>
              </p:nvSpPr>
              <p:spPr>
                <a:xfrm>
                  <a:off x="3215391" y="0"/>
                  <a:ext cx="762001" cy="762000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5</a:t>
                  </a:r>
                </a:p>
              </p:txBody>
            </p:sp>
          </p:grpSp>
          <p:grpSp>
            <p:nvGrpSpPr>
              <p:cNvPr id="44" name="Group 44"/>
              <p:cNvGrpSpPr/>
              <p:nvPr/>
            </p:nvGrpSpPr>
            <p:grpSpPr>
              <a:xfrm>
                <a:off x="6413749" y="2269132"/>
                <a:ext cx="3980733" cy="1233265"/>
                <a:chOff x="0" y="0"/>
                <a:chExt cx="3980731" cy="1233264"/>
              </a:xfrm>
            </p:grpSpPr>
            <p:sp>
              <p:nvSpPr>
                <p:cNvPr id="39" name="Shape 39"/>
                <p:cNvSpPr/>
                <p:nvPr/>
              </p:nvSpPr>
              <p:spPr>
                <a:xfrm flipH="1">
                  <a:off x="652189" y="169565"/>
                  <a:ext cx="651053" cy="361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" name="Shape 41"/>
                <p:cNvSpPr/>
                <p:nvPr/>
              </p:nvSpPr>
              <p:spPr>
                <a:xfrm>
                  <a:off x="1440730" y="0"/>
                  <a:ext cx="2540001" cy="3828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l">
                    <a:lnSpc>
                      <a:spcPct val="100000"/>
                    </a:lnSpc>
                    <a:defRPr sz="2500">
                      <a:solidFill>
                        <a:srgbClr val="3483C9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rPr lang="en-US" dirty="0" smtClean="0"/>
                    <a:t>Month </a:t>
                  </a:r>
                  <a:endParaRPr dirty="0"/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0" y="471263"/>
                  <a:ext cx="762000" cy="762001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3</a:t>
                  </a:r>
                </a:p>
              </p:txBody>
            </p:sp>
          </p:grpSp>
          <p:grpSp>
            <p:nvGrpSpPr>
              <p:cNvPr id="50" name="Group 50"/>
              <p:cNvGrpSpPr/>
              <p:nvPr/>
            </p:nvGrpSpPr>
            <p:grpSpPr>
              <a:xfrm>
                <a:off x="6528049" y="5077128"/>
                <a:ext cx="4068019" cy="988044"/>
                <a:chOff x="0" y="0"/>
                <a:chExt cx="4068018" cy="988043"/>
              </a:xfrm>
            </p:grpSpPr>
            <p:sp>
              <p:nvSpPr>
                <p:cNvPr id="45" name="Shape 45"/>
                <p:cNvSpPr/>
                <p:nvPr/>
              </p:nvSpPr>
              <p:spPr>
                <a:xfrm rot="10800000">
                  <a:off x="720950" y="605179"/>
                  <a:ext cx="651053" cy="361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1528017" y="605179"/>
                  <a:ext cx="2540001" cy="3828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l">
                    <a:lnSpc>
                      <a:spcPct val="100000"/>
                    </a:lnSpc>
                    <a:defRPr sz="2500">
                      <a:solidFill>
                        <a:srgbClr val="3483C9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rPr lang="en-US" dirty="0" smtClean="0"/>
                    <a:t>Weather Event Count</a:t>
                  </a:r>
                  <a:endParaRPr dirty="0"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0" y="0"/>
                  <a:ext cx="762000" cy="762000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4</a:t>
                  </a:r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392103" y="4047925"/>
            <a:ext cx="4470776" cy="1423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rPr>
              <a:t>RMSE</a:t>
            </a:r>
            <a:r>
              <a:rPr kumimoji="0" lang="en-US" sz="5000" b="1" i="0" u="none" strike="noStrike" cap="none" spc="0" normalizeH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rPr>
              <a:t> : 163.83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215735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3"/>
          <p:cNvGrpSpPr/>
          <p:nvPr/>
        </p:nvGrpSpPr>
        <p:grpSpPr>
          <a:xfrm>
            <a:off x="599618" y="325270"/>
            <a:ext cx="11840474" cy="9428332"/>
            <a:chOff x="0" y="-940768"/>
            <a:chExt cx="11840472" cy="9428331"/>
          </a:xfrm>
        </p:grpSpPr>
        <p:grpSp>
          <p:nvGrpSpPr>
            <p:cNvPr id="35" name="Group 35"/>
            <p:cNvGrpSpPr/>
            <p:nvPr/>
          </p:nvGrpSpPr>
          <p:grpSpPr>
            <a:xfrm>
              <a:off x="612493" y="-940768"/>
              <a:ext cx="11227979" cy="6770425"/>
              <a:chOff x="-6090111" y="-940768"/>
              <a:chExt cx="11227974" cy="6770424"/>
            </a:xfrm>
          </p:grpSpPr>
          <p:grpSp>
            <p:nvGrpSpPr>
              <p:cNvPr id="24" name="Group 24"/>
              <p:cNvGrpSpPr/>
              <p:nvPr/>
            </p:nvGrpSpPr>
            <p:grpSpPr>
              <a:xfrm>
                <a:off x="-1" y="3787686"/>
                <a:ext cx="5114117" cy="2041970"/>
                <a:chOff x="-1" y="1223683"/>
                <a:chExt cx="5114116" cy="2041967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1238730" y="1223683"/>
                  <a:ext cx="3875385" cy="2041967"/>
                  <a:chOff x="-23748" y="1223682"/>
                  <a:chExt cx="3875384" cy="2041966"/>
                </a:xfrm>
              </p:grpSpPr>
              <p:sp>
                <p:nvSpPr>
                  <p:cNvPr id="20" name="Shape 20"/>
                  <p:cNvSpPr/>
                  <p:nvPr/>
                </p:nvSpPr>
                <p:spPr>
                  <a:xfrm>
                    <a:off x="-23748" y="1932147"/>
                    <a:ext cx="3175000" cy="13335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Try out different models and their hyper parameters and boost the RMSE using different ensemble techniques.</a:t>
                    </a:r>
                    <a:endParaRPr dirty="0"/>
                  </a:p>
                </p:txBody>
              </p:sp>
              <p:sp>
                <p:nvSpPr>
                  <p:cNvPr id="21" name="Shape 21"/>
                  <p:cNvSpPr/>
                  <p:nvPr/>
                </p:nvSpPr>
                <p:spPr>
                  <a:xfrm>
                    <a:off x="-23748" y="1223682"/>
                    <a:ext cx="3875384" cy="36114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l">
                      <a:lnSpc>
                        <a:spcPct val="100000"/>
                      </a:lnSpc>
                      <a:defRPr sz="2500">
                        <a:solidFill>
                          <a:srgbClr val="3484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Model Tuning &amp; Ensemble</a:t>
                    </a:r>
                    <a:endParaRPr dirty="0"/>
                  </a:p>
                </p:txBody>
              </p:sp>
            </p:grpSp>
            <p:sp>
              <p:nvSpPr>
                <p:cNvPr id="23" name="Shape 23"/>
                <p:cNvSpPr/>
                <p:nvPr/>
              </p:nvSpPr>
              <p:spPr>
                <a:xfrm>
                  <a:off x="-1" y="1315526"/>
                  <a:ext cx="1016000" cy="1016001"/>
                </a:xfrm>
                <a:prstGeom prst="ellipse">
                  <a:avLst/>
                </a:pr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3500" cap="all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/>
                    <a:t>02</a:t>
                  </a:r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-6090111" y="-940768"/>
                <a:ext cx="11227974" cy="2914423"/>
                <a:chOff x="-6090109" y="-940767"/>
                <a:chExt cx="11227971" cy="2914421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-6090109" y="-940767"/>
                  <a:ext cx="11227971" cy="2714811"/>
                  <a:chOff x="-7352585" y="-940766"/>
                  <a:chExt cx="11227968" cy="2714809"/>
                </a:xfrm>
              </p:grpSpPr>
              <p:sp>
                <p:nvSpPr>
                  <p:cNvPr id="30" name="Shape 30"/>
                  <p:cNvSpPr/>
                  <p:nvPr/>
                </p:nvSpPr>
                <p:spPr>
                  <a:xfrm>
                    <a:off x="0" y="440542"/>
                    <a:ext cx="3175000" cy="13335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endParaRPr dirty="0"/>
                  </a:p>
                </p:txBody>
              </p:sp>
              <p:sp>
                <p:nvSpPr>
                  <p:cNvPr id="31" name="Shape 31"/>
                  <p:cNvSpPr/>
                  <p:nvPr/>
                </p:nvSpPr>
                <p:spPr>
                  <a:xfrm>
                    <a:off x="-7352585" y="-940766"/>
                    <a:ext cx="11227968" cy="41260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ctr">
                    <a:noAutofit/>
                  </a:bodyPr>
                  <a:lstStyle>
                    <a:lvl1pPr algn="l">
                      <a:lnSpc>
                        <a:spcPct val="100000"/>
                      </a:lnSpc>
                      <a:defRPr sz="2500">
                        <a:solidFill>
                          <a:srgbClr val="3484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pPr algn="ctr"/>
                    <a:r>
                      <a:rPr lang="en-US" dirty="0" smtClean="0"/>
                      <a:t>IMPROVISATION TO MODELS WITH TIME</a:t>
                    </a:r>
                    <a:endParaRPr dirty="0"/>
                  </a:p>
                </p:txBody>
              </p:sp>
            </p:grpSp>
            <p:sp>
              <p:nvSpPr>
                <p:cNvPr id="33" name="Shape 33"/>
                <p:cNvSpPr/>
                <p:nvPr/>
              </p:nvSpPr>
              <p:spPr>
                <a:xfrm>
                  <a:off x="0" y="957654"/>
                  <a:ext cx="1016000" cy="1016000"/>
                </a:xfrm>
                <a:prstGeom prst="ellipse">
                  <a:avLst/>
                </a:pr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3500" cap="all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01</a:t>
                  </a:r>
                </a:p>
              </p:txBody>
            </p:sp>
          </p:grpSp>
        </p:grpSp>
        <p:grpSp>
          <p:nvGrpSpPr>
            <p:cNvPr id="61" name="Group 61"/>
            <p:cNvGrpSpPr/>
            <p:nvPr/>
          </p:nvGrpSpPr>
          <p:grpSpPr>
            <a:xfrm>
              <a:off x="0" y="1289399"/>
              <a:ext cx="8449073" cy="7198164"/>
              <a:chOff x="0" y="0"/>
              <a:chExt cx="8449071" cy="7198161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3485753" y="4102535"/>
                <a:ext cx="1477566" cy="1843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386" y="0"/>
                    </a:moveTo>
                    <a:lnTo>
                      <a:pt x="0" y="21381"/>
                    </a:lnTo>
                    <a:lnTo>
                      <a:pt x="10635" y="21595"/>
                    </a:lnTo>
                    <a:lnTo>
                      <a:pt x="10635" y="21600"/>
                    </a:lnTo>
                    <a:lnTo>
                      <a:pt x="10803" y="21595"/>
                    </a:lnTo>
                    <a:lnTo>
                      <a:pt x="10965" y="21600"/>
                    </a:lnTo>
                    <a:lnTo>
                      <a:pt x="10965" y="21595"/>
                    </a:lnTo>
                    <a:lnTo>
                      <a:pt x="21600" y="21381"/>
                    </a:lnTo>
                    <a:lnTo>
                      <a:pt x="17214" y="0"/>
                    </a:lnTo>
                    <a:lnTo>
                      <a:pt x="4386" y="0"/>
                    </a:ln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59" name="Group 59"/>
              <p:cNvGrpSpPr/>
              <p:nvPr/>
            </p:nvGrpSpPr>
            <p:grpSpPr>
              <a:xfrm>
                <a:off x="2827198" y="-1"/>
                <a:ext cx="2794676" cy="5166363"/>
                <a:chOff x="0" y="0"/>
                <a:chExt cx="2794675" cy="5166362"/>
              </a:xfrm>
            </p:grpSpPr>
            <p:grpSp>
              <p:nvGrpSpPr>
                <p:cNvPr id="44" name="Group 44"/>
                <p:cNvGrpSpPr/>
                <p:nvPr/>
              </p:nvGrpSpPr>
              <p:grpSpPr>
                <a:xfrm rot="21600000">
                  <a:off x="912166" y="3458166"/>
                  <a:ext cx="970343" cy="1708196"/>
                  <a:chOff x="24290" y="3022"/>
                  <a:chExt cx="970341" cy="1708195"/>
                </a:xfrm>
              </p:grpSpPr>
              <p:sp>
                <p:nvSpPr>
                  <p:cNvPr id="42" name="Shape 42"/>
                  <p:cNvSpPr/>
                  <p:nvPr/>
                </p:nvSpPr>
                <p:spPr>
                  <a:xfrm rot="10800000" flipH="1">
                    <a:off x="24290" y="3022"/>
                    <a:ext cx="970342" cy="17081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365" h="21584" extrusionOk="0">
                        <a:moveTo>
                          <a:pt x="18628" y="10513"/>
                        </a:moveTo>
                        <a:cubicBezTo>
                          <a:pt x="16241" y="7424"/>
                          <a:pt x="10195" y="-16"/>
                          <a:pt x="10182" y="0"/>
                        </a:cubicBezTo>
                        <a:cubicBezTo>
                          <a:pt x="10169" y="-16"/>
                          <a:pt x="4123" y="7424"/>
                          <a:pt x="1736" y="10513"/>
                        </a:cubicBezTo>
                        <a:cubicBezTo>
                          <a:pt x="1159" y="11260"/>
                          <a:pt x="-618" y="13272"/>
                          <a:pt x="220" y="15812"/>
                        </a:cubicBezTo>
                        <a:cubicBezTo>
                          <a:pt x="1412" y="19528"/>
                          <a:pt x="5441" y="21570"/>
                          <a:pt x="10157" y="21584"/>
                        </a:cubicBezTo>
                        <a:lnTo>
                          <a:pt x="10157" y="21584"/>
                        </a:lnTo>
                        <a:cubicBezTo>
                          <a:pt x="10165" y="21584"/>
                          <a:pt x="10174" y="21584"/>
                          <a:pt x="10182" y="21584"/>
                        </a:cubicBezTo>
                        <a:cubicBezTo>
                          <a:pt x="10190" y="21584"/>
                          <a:pt x="10199" y="21584"/>
                          <a:pt x="10207" y="21584"/>
                        </a:cubicBezTo>
                        <a:lnTo>
                          <a:pt x="10207" y="21584"/>
                        </a:lnTo>
                        <a:cubicBezTo>
                          <a:pt x="14923" y="21570"/>
                          <a:pt x="18952" y="19528"/>
                          <a:pt x="20143" y="15812"/>
                        </a:cubicBezTo>
                        <a:cubicBezTo>
                          <a:pt x="20982" y="13272"/>
                          <a:pt x="19205" y="11260"/>
                          <a:pt x="18628" y="10513"/>
                        </a:cubicBez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3" name="Shape 43"/>
                  <p:cNvSpPr/>
                  <p:nvPr/>
                </p:nvSpPr>
                <p:spPr>
                  <a:xfrm rot="21600000">
                    <a:off x="130006" y="99910"/>
                    <a:ext cx="758911" cy="758911"/>
                  </a:xfrm>
                  <a:prstGeom prst="ellipse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58" name="Group 58"/>
                <p:cNvGrpSpPr/>
                <p:nvPr/>
              </p:nvGrpSpPr>
              <p:grpSpPr>
                <a:xfrm rot="21600000">
                  <a:off x="0" y="-1"/>
                  <a:ext cx="2794676" cy="3606162"/>
                  <a:chOff x="11685" y="0"/>
                  <a:chExt cx="2794675" cy="3606160"/>
                </a:xfrm>
              </p:grpSpPr>
              <p:sp>
                <p:nvSpPr>
                  <p:cNvPr id="45" name="Shape 45"/>
                  <p:cNvSpPr/>
                  <p:nvPr/>
                </p:nvSpPr>
                <p:spPr>
                  <a:xfrm rot="21600000">
                    <a:off x="741130" y="7602"/>
                    <a:ext cx="1335728" cy="347046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0"/>
                        </a:moveTo>
                        <a:cubicBezTo>
                          <a:pt x="8341" y="951"/>
                          <a:pt x="6006" y="2971"/>
                          <a:pt x="4088" y="6112"/>
                        </a:cubicBezTo>
                        <a:cubicBezTo>
                          <a:pt x="1465" y="10405"/>
                          <a:pt x="124" y="15976"/>
                          <a:pt x="0" y="21600"/>
                        </a:cubicBezTo>
                        <a:lnTo>
                          <a:pt x="10800" y="21600"/>
                        </a:lnTo>
                        <a:lnTo>
                          <a:pt x="21600" y="21600"/>
                        </a:lnTo>
                        <a:cubicBezTo>
                          <a:pt x="21476" y="15976"/>
                          <a:pt x="20135" y="10405"/>
                          <a:pt x="17512" y="6112"/>
                        </a:cubicBezTo>
                        <a:cubicBezTo>
                          <a:pt x="15594" y="2971"/>
                          <a:pt x="13259" y="951"/>
                          <a:pt x="10800" y="0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6" name="Shape 46"/>
                  <p:cNvSpPr/>
                  <p:nvPr/>
                </p:nvSpPr>
                <p:spPr>
                  <a:xfrm rot="21600000">
                    <a:off x="1944386" y="1742955"/>
                    <a:ext cx="861975" cy="18560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48" y="0"/>
                        </a:moveTo>
                        <a:lnTo>
                          <a:pt x="0" y="6"/>
                        </a:lnTo>
                        <a:cubicBezTo>
                          <a:pt x="1550" y="5289"/>
                          <a:pt x="2484" y="11074"/>
                          <a:pt x="2810" y="16980"/>
                        </a:cubicBezTo>
                        <a:lnTo>
                          <a:pt x="21600" y="21600"/>
                        </a:lnTo>
                        <a:lnTo>
                          <a:pt x="21600" y="12841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7" name="Shape 47"/>
                  <p:cNvSpPr/>
                  <p:nvPr/>
                </p:nvSpPr>
                <p:spPr>
                  <a:xfrm rot="21600000">
                    <a:off x="839403" y="3478069"/>
                    <a:ext cx="1139241" cy="1280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0879" y="21600"/>
                        </a:lnTo>
                        <a:lnTo>
                          <a:pt x="72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8" name="Shape 48"/>
                  <p:cNvSpPr/>
                  <p:nvPr/>
                </p:nvSpPr>
                <p:spPr>
                  <a:xfrm rot="21600000">
                    <a:off x="1073992" y="0"/>
                    <a:ext cx="670003" cy="6842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792" y="0"/>
                        </a:moveTo>
                        <a:lnTo>
                          <a:pt x="10792" y="15"/>
                        </a:lnTo>
                        <a:cubicBezTo>
                          <a:pt x="6945" y="3811"/>
                          <a:pt x="3260" y="10998"/>
                          <a:pt x="0" y="21600"/>
                        </a:cubicBezTo>
                        <a:lnTo>
                          <a:pt x="10792" y="21600"/>
                        </a:lnTo>
                        <a:lnTo>
                          <a:pt x="10808" y="21600"/>
                        </a:lnTo>
                        <a:lnTo>
                          <a:pt x="21600" y="21600"/>
                        </a:lnTo>
                        <a:cubicBezTo>
                          <a:pt x="18340" y="10998"/>
                          <a:pt x="14655" y="3811"/>
                          <a:pt x="10808" y="15"/>
                        </a:cubicBezTo>
                        <a:lnTo>
                          <a:pt x="10808" y="0"/>
                        </a:lnTo>
                        <a:cubicBezTo>
                          <a:pt x="10805" y="2"/>
                          <a:pt x="10802" y="5"/>
                          <a:pt x="10800" y="7"/>
                        </a:cubicBezTo>
                        <a:cubicBezTo>
                          <a:pt x="10798" y="5"/>
                          <a:pt x="10795" y="2"/>
                          <a:pt x="10792" y="0"/>
                        </a:cubicBezTo>
                        <a:close/>
                      </a:path>
                    </a:pathLst>
                  </a:cu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9" name="Shape 49"/>
                  <p:cNvSpPr/>
                  <p:nvPr/>
                </p:nvSpPr>
                <p:spPr>
                  <a:xfrm rot="21600000">
                    <a:off x="1944149" y="1742955"/>
                    <a:ext cx="862213" cy="120695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4" y="0"/>
                        </a:moveTo>
                        <a:lnTo>
                          <a:pt x="0" y="13"/>
                        </a:lnTo>
                        <a:cubicBezTo>
                          <a:pt x="313" y="1677"/>
                          <a:pt x="610" y="3370"/>
                          <a:pt x="875" y="5094"/>
                        </a:cubicBezTo>
                        <a:lnTo>
                          <a:pt x="21600" y="21600"/>
                        </a:lnTo>
                        <a:lnTo>
                          <a:pt x="21600" y="19746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0" name="Shape 50"/>
                  <p:cNvSpPr/>
                  <p:nvPr/>
                </p:nvSpPr>
                <p:spPr>
                  <a:xfrm rot="21600000" flipH="1">
                    <a:off x="11685" y="1742955"/>
                    <a:ext cx="861975" cy="18560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48" y="0"/>
                        </a:moveTo>
                        <a:lnTo>
                          <a:pt x="0" y="6"/>
                        </a:lnTo>
                        <a:cubicBezTo>
                          <a:pt x="1550" y="5289"/>
                          <a:pt x="2484" y="11074"/>
                          <a:pt x="2810" y="16980"/>
                        </a:cubicBezTo>
                        <a:lnTo>
                          <a:pt x="21600" y="21600"/>
                        </a:lnTo>
                        <a:lnTo>
                          <a:pt x="21600" y="12841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" name="Shape 51"/>
                  <p:cNvSpPr/>
                  <p:nvPr/>
                </p:nvSpPr>
                <p:spPr>
                  <a:xfrm rot="21600000" flipH="1">
                    <a:off x="11685" y="1742955"/>
                    <a:ext cx="862213" cy="120695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4" y="0"/>
                        </a:moveTo>
                        <a:lnTo>
                          <a:pt x="0" y="13"/>
                        </a:lnTo>
                        <a:cubicBezTo>
                          <a:pt x="313" y="1677"/>
                          <a:pt x="610" y="3370"/>
                          <a:pt x="875" y="5094"/>
                        </a:cubicBezTo>
                        <a:lnTo>
                          <a:pt x="21600" y="21600"/>
                        </a:lnTo>
                        <a:lnTo>
                          <a:pt x="21600" y="19746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" name="Shape 52"/>
                  <p:cNvSpPr/>
                  <p:nvPr/>
                </p:nvSpPr>
                <p:spPr>
                  <a:xfrm rot="21600000">
                    <a:off x="1363257" y="1760536"/>
                    <a:ext cx="91473" cy="18455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772" y="0"/>
                        </a:moveTo>
                        <a:lnTo>
                          <a:pt x="0" y="1499"/>
                        </a:lnTo>
                        <a:lnTo>
                          <a:pt x="0" y="10945"/>
                        </a:lnTo>
                        <a:lnTo>
                          <a:pt x="0" y="11278"/>
                        </a:lnTo>
                        <a:lnTo>
                          <a:pt x="0" y="20101"/>
                        </a:lnTo>
                        <a:lnTo>
                          <a:pt x="10772" y="21600"/>
                        </a:lnTo>
                        <a:lnTo>
                          <a:pt x="21600" y="20101"/>
                        </a:lnTo>
                        <a:lnTo>
                          <a:pt x="21600" y="11278"/>
                        </a:lnTo>
                        <a:lnTo>
                          <a:pt x="21600" y="10945"/>
                        </a:lnTo>
                        <a:lnTo>
                          <a:pt x="21600" y="1499"/>
                        </a:lnTo>
                        <a:lnTo>
                          <a:pt x="10772" y="0"/>
                        </a:lnTo>
                        <a:close/>
                      </a:path>
                    </a:pathLst>
                  </a:cu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57" name="Group 57"/>
                  <p:cNvGrpSpPr/>
                  <p:nvPr/>
                </p:nvGrpSpPr>
                <p:grpSpPr>
                  <a:xfrm rot="21600000">
                    <a:off x="1179292" y="1056750"/>
                    <a:ext cx="459403" cy="459403"/>
                    <a:chOff x="0" y="0"/>
                    <a:chExt cx="459401" cy="459401"/>
                  </a:xfrm>
                </p:grpSpPr>
                <p:sp>
                  <p:nvSpPr>
                    <p:cNvPr id="53" name="Shape 53"/>
                    <p:cNvSpPr/>
                    <p:nvPr/>
                  </p:nvSpPr>
                  <p:spPr>
                    <a:xfrm rot="21600000">
                      <a:off x="0" y="0"/>
                      <a:ext cx="459402" cy="459402"/>
                    </a:xfrm>
                    <a:prstGeom prst="ellipse">
                      <a:avLst/>
                    </a:prstGeom>
                    <a:solidFill>
                      <a:srgbClr val="B9B9B9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grpSp>
                  <p:nvGrpSpPr>
                    <p:cNvPr id="56" name="Group 56"/>
                    <p:cNvGrpSpPr/>
                    <p:nvPr/>
                  </p:nvGrpSpPr>
                  <p:grpSpPr>
                    <a:xfrm rot="21600000">
                      <a:off x="38228" y="38228"/>
                      <a:ext cx="382946" cy="382946"/>
                      <a:chOff x="0" y="0"/>
                      <a:chExt cx="382945" cy="382945"/>
                    </a:xfrm>
                  </p:grpSpPr>
                  <p:sp>
                    <p:nvSpPr>
                      <p:cNvPr id="54" name="Shape 54"/>
                      <p:cNvSpPr/>
                      <p:nvPr/>
                    </p:nvSpPr>
                    <p:spPr>
                      <a:xfrm rot="21600000">
                        <a:off x="0" y="0"/>
                        <a:ext cx="382946" cy="382946"/>
                      </a:xfrm>
                      <a:prstGeom prst="ellipse">
                        <a:avLst/>
                      </a:prstGeom>
                      <a:solidFill>
                        <a:srgbClr val="999999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55" name="Shape 55"/>
                      <p:cNvSpPr/>
                      <p:nvPr/>
                    </p:nvSpPr>
                    <p:spPr>
                      <a:xfrm rot="21600000">
                        <a:off x="55972" y="56141"/>
                        <a:ext cx="326934" cy="32669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0432" h="20431" extrusionOk="0">
                            <a:moveTo>
                              <a:pt x="16927" y="0"/>
                            </a:moveTo>
                            <a:lnTo>
                              <a:pt x="0" y="16924"/>
                            </a:lnTo>
                            <a:cubicBezTo>
                              <a:pt x="4673" y="21600"/>
                              <a:pt x="12254" y="21600"/>
                              <a:pt x="16927" y="16924"/>
                            </a:cubicBezTo>
                            <a:cubicBezTo>
                              <a:pt x="21600" y="12247"/>
                              <a:pt x="21600" y="4676"/>
                              <a:pt x="16927" y="0"/>
                            </a:cubicBezTo>
                            <a:close/>
                          </a:path>
                        </a:pathLst>
                      </a:custGeom>
                      <a:solidFill>
                        <a:srgbClr val="7F7F7F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endParaRPr/>
                      </a:p>
                    </p:txBody>
                  </p:sp>
                </p:grpSp>
              </p:grpSp>
            </p:grpSp>
          </p:grpSp>
          <p:sp>
            <p:nvSpPr>
              <p:cNvPr id="60" name="Shape 60"/>
              <p:cNvSpPr/>
              <p:nvPr/>
            </p:nvSpPr>
            <p:spPr>
              <a:xfrm>
                <a:off x="0" y="5612645"/>
                <a:ext cx="8449072" cy="1585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53" extrusionOk="0">
                    <a:moveTo>
                      <a:pt x="10801" y="0"/>
                    </a:moveTo>
                    <a:cubicBezTo>
                      <a:pt x="10658" y="0"/>
                      <a:pt x="10517" y="130"/>
                      <a:pt x="10378" y="321"/>
                    </a:cubicBezTo>
                    <a:cubicBezTo>
                      <a:pt x="10104" y="570"/>
                      <a:pt x="9837" y="1071"/>
                      <a:pt x="9590" y="1809"/>
                    </a:cubicBezTo>
                    <a:cubicBezTo>
                      <a:pt x="8660" y="-947"/>
                      <a:pt x="7449" y="-312"/>
                      <a:pt x="6652" y="3748"/>
                    </a:cubicBezTo>
                    <a:cubicBezTo>
                      <a:pt x="6593" y="4049"/>
                      <a:pt x="6538" y="4362"/>
                      <a:pt x="6486" y="4684"/>
                    </a:cubicBezTo>
                    <a:cubicBezTo>
                      <a:pt x="5725" y="1893"/>
                      <a:pt x="4659" y="2229"/>
                      <a:pt x="3974" y="5718"/>
                    </a:cubicBezTo>
                    <a:cubicBezTo>
                      <a:pt x="3755" y="6837"/>
                      <a:pt x="3600" y="8160"/>
                      <a:pt x="3508" y="9564"/>
                    </a:cubicBezTo>
                    <a:cubicBezTo>
                      <a:pt x="2599" y="7274"/>
                      <a:pt x="1469" y="8041"/>
                      <a:pt x="712" y="11896"/>
                    </a:cubicBezTo>
                    <a:cubicBezTo>
                      <a:pt x="238" y="14313"/>
                      <a:pt x="0" y="17483"/>
                      <a:pt x="0" y="20653"/>
                    </a:cubicBezTo>
                    <a:lnTo>
                      <a:pt x="6523" y="20653"/>
                    </a:lnTo>
                    <a:cubicBezTo>
                      <a:pt x="6527" y="20636"/>
                      <a:pt x="6532" y="20623"/>
                      <a:pt x="6536" y="20606"/>
                    </a:cubicBezTo>
                    <a:cubicBezTo>
                      <a:pt x="6539" y="20622"/>
                      <a:pt x="6542" y="20637"/>
                      <a:pt x="6544" y="20653"/>
                    </a:cubicBezTo>
                    <a:lnTo>
                      <a:pt x="21600" y="20653"/>
                    </a:lnTo>
                    <a:cubicBezTo>
                      <a:pt x="21594" y="17525"/>
                      <a:pt x="21357" y="14406"/>
                      <a:pt x="20889" y="12020"/>
                    </a:cubicBezTo>
                    <a:cubicBezTo>
                      <a:pt x="20132" y="8164"/>
                      <a:pt x="19002" y="7397"/>
                      <a:pt x="18094" y="9688"/>
                    </a:cubicBezTo>
                    <a:cubicBezTo>
                      <a:pt x="18001" y="8284"/>
                      <a:pt x="17846" y="6961"/>
                      <a:pt x="17627" y="5842"/>
                    </a:cubicBezTo>
                    <a:cubicBezTo>
                      <a:pt x="16942" y="2354"/>
                      <a:pt x="15876" y="2013"/>
                      <a:pt x="15115" y="4803"/>
                    </a:cubicBezTo>
                    <a:cubicBezTo>
                      <a:pt x="15063" y="4482"/>
                      <a:pt x="15008" y="4171"/>
                      <a:pt x="14949" y="3872"/>
                    </a:cubicBezTo>
                    <a:cubicBezTo>
                      <a:pt x="14158" y="-159"/>
                      <a:pt x="12959" y="-818"/>
                      <a:pt x="12031" y="1872"/>
                    </a:cubicBezTo>
                    <a:cubicBezTo>
                      <a:pt x="11779" y="1100"/>
                      <a:pt x="11505" y="577"/>
                      <a:pt x="11224" y="321"/>
                    </a:cubicBezTo>
                    <a:cubicBezTo>
                      <a:pt x="11085" y="130"/>
                      <a:pt x="10943" y="0"/>
                      <a:pt x="10801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4" name="Shape 21"/>
          <p:cNvSpPr/>
          <p:nvPr/>
        </p:nvSpPr>
        <p:spPr>
          <a:xfrm>
            <a:off x="8540957" y="2176852"/>
            <a:ext cx="3175004" cy="3861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4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 smtClean="0"/>
              <a:t>Feature Engineering</a:t>
            </a:r>
            <a:endParaRPr dirty="0"/>
          </a:p>
        </p:txBody>
      </p:sp>
      <p:sp>
        <p:nvSpPr>
          <p:cNvPr id="65" name="Shape 20"/>
          <p:cNvSpPr/>
          <p:nvPr/>
        </p:nvSpPr>
        <p:spPr>
          <a:xfrm>
            <a:off x="8564705" y="2782853"/>
            <a:ext cx="3175004" cy="13335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l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dirty="0" smtClean="0"/>
              <a:t>Finding important and hidden features that contribute to the sales.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8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5539" y="3870900"/>
            <a:ext cx="1466748" cy="1423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END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358912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2"/>
          <p:cNvGrpSpPr/>
          <p:nvPr/>
        </p:nvGrpSpPr>
        <p:grpSpPr>
          <a:xfrm>
            <a:off x="0" y="-1"/>
            <a:ext cx="13004801" cy="9753601"/>
            <a:chOff x="-1" y="-209252"/>
            <a:chExt cx="8732444" cy="6172201"/>
          </a:xfrm>
        </p:grpSpPr>
        <p:grpSp>
          <p:nvGrpSpPr>
            <p:cNvPr id="10" name="Group 10"/>
            <p:cNvGrpSpPr/>
            <p:nvPr/>
          </p:nvGrpSpPr>
          <p:grpSpPr>
            <a:xfrm>
              <a:off x="-1" y="819280"/>
              <a:ext cx="3858221" cy="889001"/>
              <a:chOff x="-1" y="0"/>
              <a:chExt cx="3858220" cy="889000"/>
            </a:xfrm>
          </p:grpSpPr>
          <p:sp>
            <p:nvSpPr>
              <p:cNvPr id="6" name="Shape 6"/>
              <p:cNvSpPr/>
              <p:nvPr/>
            </p:nvSpPr>
            <p:spPr>
              <a:xfrm>
                <a:off x="1953218" y="0"/>
                <a:ext cx="1905001" cy="889000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 defTabSz="584200">
                  <a:lnSpc>
                    <a:spcPct val="120000"/>
                  </a:lnSpc>
                  <a:spcBef>
                    <a:spcPts val="10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sz="3200" dirty="0" smtClean="0">
                    <a:solidFill>
                      <a:srgbClr val="4D4D4D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rPr>
                  <a:t>OBJECTIVE</a:t>
                </a:r>
                <a:endParaRPr sz="3200" dirty="0">
                  <a:solidFill>
                    <a:srgbClr val="4D4D4D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grpSp>
            <p:nvGrpSpPr>
              <p:cNvPr id="9" name="Group 9"/>
              <p:cNvGrpSpPr/>
              <p:nvPr/>
            </p:nvGrpSpPr>
            <p:grpSpPr>
              <a:xfrm>
                <a:off x="-1" y="0"/>
                <a:ext cx="1827721" cy="889000"/>
                <a:chOff x="-1" y="0"/>
                <a:chExt cx="1827721" cy="889000"/>
              </a:xfrm>
            </p:grpSpPr>
            <p:sp>
              <p:nvSpPr>
                <p:cNvPr id="7" name="Shape 7"/>
                <p:cNvSpPr/>
                <p:nvPr/>
              </p:nvSpPr>
              <p:spPr>
                <a:xfrm>
                  <a:off x="-1" y="0"/>
                  <a:ext cx="1827721" cy="889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8" name="Shape 8"/>
                <p:cNvSpPr/>
                <p:nvPr/>
              </p:nvSpPr>
              <p:spPr>
                <a:xfrm>
                  <a:off x="641542" y="235248"/>
                  <a:ext cx="544634" cy="4185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765" y="0"/>
                      </a:moveTo>
                      <a:lnTo>
                        <a:pt x="7786" y="14245"/>
                      </a:lnTo>
                      <a:lnTo>
                        <a:pt x="2835" y="7822"/>
                      </a:lnTo>
                      <a:lnTo>
                        <a:pt x="0" y="11499"/>
                      </a:lnTo>
                      <a:lnTo>
                        <a:pt x="7786" y="21600"/>
                      </a:lnTo>
                      <a:lnTo>
                        <a:pt x="21600" y="3678"/>
                      </a:lnTo>
                      <a:cubicBezTo>
                        <a:pt x="21600" y="3678"/>
                        <a:pt x="18765" y="0"/>
                        <a:pt x="187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l" defTabSz="647700">
                    <a:lnSpc>
                      <a:spcPts val="7000"/>
                    </a:lnSpc>
                    <a:spcBef>
                      <a:spcPts val="0"/>
                    </a:spcBef>
                    <a:defRPr sz="2800" cap="all" spc="56" baseline="7142">
                      <a:solidFill>
                        <a:srgbClr val="70BCE1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sp>
          <p:nvSpPr>
            <p:cNvPr id="13" name="Shape 13"/>
            <p:cNvSpPr/>
            <p:nvPr/>
          </p:nvSpPr>
          <p:spPr>
            <a:xfrm>
              <a:off x="172183" y="2876849"/>
              <a:ext cx="544634" cy="418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5" y="0"/>
                  </a:moveTo>
                  <a:lnTo>
                    <a:pt x="7786" y="14245"/>
                  </a:lnTo>
                  <a:lnTo>
                    <a:pt x="2835" y="7822"/>
                  </a:lnTo>
                  <a:lnTo>
                    <a:pt x="0" y="11499"/>
                  </a:lnTo>
                  <a:lnTo>
                    <a:pt x="7786" y="21600"/>
                  </a:lnTo>
                  <a:lnTo>
                    <a:pt x="21600" y="3678"/>
                  </a:lnTo>
                  <a:cubicBezTo>
                    <a:pt x="21600" y="3678"/>
                    <a:pt x="18765" y="0"/>
                    <a:pt x="187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647700">
                <a:lnSpc>
                  <a:spcPts val="7000"/>
                </a:lnSpc>
                <a:spcBef>
                  <a:spcPts val="0"/>
                </a:spcBef>
                <a:defRPr sz="2800" cap="all" spc="56" baseline="7142">
                  <a:solidFill>
                    <a:srgbClr val="70BCE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72183" y="4699169"/>
              <a:ext cx="544634" cy="418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65" y="0"/>
                  </a:moveTo>
                  <a:lnTo>
                    <a:pt x="7786" y="14245"/>
                  </a:lnTo>
                  <a:lnTo>
                    <a:pt x="2835" y="7822"/>
                  </a:lnTo>
                  <a:lnTo>
                    <a:pt x="0" y="11499"/>
                  </a:lnTo>
                  <a:lnTo>
                    <a:pt x="7786" y="21600"/>
                  </a:lnTo>
                  <a:lnTo>
                    <a:pt x="21600" y="3678"/>
                  </a:lnTo>
                  <a:cubicBezTo>
                    <a:pt x="21600" y="3678"/>
                    <a:pt x="18765" y="0"/>
                    <a:pt x="187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647700">
                <a:lnSpc>
                  <a:spcPts val="7000"/>
                </a:lnSpc>
                <a:spcBef>
                  <a:spcPts val="0"/>
                </a:spcBef>
                <a:defRPr sz="2800" cap="all" spc="56" baseline="7142">
                  <a:solidFill>
                    <a:srgbClr val="70BCE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4232" y="-209252"/>
              <a:ext cx="8418211" cy="617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584200">
                <a:lnSpc>
                  <a:spcPct val="110000"/>
                </a:lnSpc>
                <a:spcBef>
                  <a:spcPts val="3000"/>
                </a:spcBef>
                <a:defRPr sz="1800">
                  <a:solidFill>
                    <a:srgbClr val="000000"/>
                  </a:solidFill>
                </a:defRPr>
              </a:pPr>
              <a:r>
                <a:rPr lang="en-US" sz="4800" dirty="0" smtClean="0">
                  <a:solidFill>
                    <a:srgbClr val="4C4C4C"/>
                  </a:solidFill>
                  <a:effectLst>
                    <a:outerShdw blurRad="25400" dist="25400" dir="2700000" rotWithShape="0">
                      <a:srgbClr val="FFFFFF">
                        <a:alpha val="50000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Forecasting </a:t>
              </a:r>
              <a:r>
                <a:rPr lang="en-US" sz="4800" dirty="0" err="1" smtClean="0">
                  <a:solidFill>
                    <a:srgbClr val="4C4C4C"/>
                  </a:solidFill>
                  <a:effectLst>
                    <a:outerShdw blurRad="25400" dist="25400" dir="2700000" rotWithShape="0">
                      <a:srgbClr val="FFFFFF">
                        <a:alpha val="50000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MoM</a:t>
              </a:r>
              <a:r>
                <a:rPr lang="en-US" sz="4800" dirty="0" smtClean="0">
                  <a:solidFill>
                    <a:srgbClr val="4C4C4C"/>
                  </a:solidFill>
                  <a:effectLst>
                    <a:outerShdw blurRad="25400" dist="25400" dir="2700000" rotWithShape="0">
                      <a:srgbClr val="FFFFFF">
                        <a:alpha val="50000"/>
                      </a:srgbClr>
                    </a:outerShdw>
                  </a:effectLst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sales for Walmart Retail Stores using empirical data</a:t>
              </a:r>
              <a:endParaRPr sz="4800" dirty="0">
                <a:solidFill>
                  <a:srgbClr val="4C4C4C"/>
                </a:solidFill>
                <a:effectLst>
                  <a:outerShdw blurRad="25400" dist="25400" dir="2700000" rotWithShape="0">
                    <a:srgbClr val="FFFFFF">
                      <a:alpha val="50000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823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8"/>
          <p:cNvGrpSpPr/>
          <p:nvPr/>
        </p:nvGrpSpPr>
        <p:grpSpPr>
          <a:xfrm>
            <a:off x="0" y="1270000"/>
            <a:ext cx="13004800" cy="8483600"/>
            <a:chOff x="0" y="0"/>
            <a:chExt cx="13004800" cy="8483600"/>
          </a:xfrm>
        </p:grpSpPr>
        <p:sp>
          <p:nvSpPr>
            <p:cNvPr id="20" name="Shape 20"/>
            <p:cNvSpPr/>
            <p:nvPr/>
          </p:nvSpPr>
          <p:spPr>
            <a:xfrm>
              <a:off x="0" y="4778916"/>
              <a:ext cx="13004800" cy="3704684"/>
            </a:xfrm>
            <a:prstGeom prst="rect">
              <a:avLst/>
            </a:prstGeom>
            <a:solidFill>
              <a:srgbClr val="3197E0">
                <a:alpha val="4988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42" name="Group 42"/>
            <p:cNvGrpSpPr/>
            <p:nvPr/>
          </p:nvGrpSpPr>
          <p:grpSpPr>
            <a:xfrm>
              <a:off x="1269222" y="2565944"/>
              <a:ext cx="10479919" cy="4427958"/>
              <a:chOff x="0" y="0"/>
              <a:chExt cx="10479917" cy="4427956"/>
            </a:xfrm>
          </p:grpSpPr>
          <p:grpSp>
            <p:nvGrpSpPr>
              <p:cNvPr id="27" name="Group 27"/>
              <p:cNvGrpSpPr/>
              <p:nvPr/>
            </p:nvGrpSpPr>
            <p:grpSpPr>
              <a:xfrm>
                <a:off x="7939917" y="1360773"/>
                <a:ext cx="2540001" cy="1704397"/>
                <a:chOff x="0" y="0"/>
                <a:chExt cx="2540000" cy="1704396"/>
              </a:xfrm>
            </p:grpSpPr>
            <p:grpSp>
              <p:nvGrpSpPr>
                <p:cNvPr id="23" name="Group 23"/>
                <p:cNvGrpSpPr/>
                <p:nvPr/>
              </p:nvGrpSpPr>
              <p:grpSpPr>
                <a:xfrm>
                  <a:off x="0" y="0"/>
                  <a:ext cx="2537880" cy="851934"/>
                  <a:chOff x="0" y="0"/>
                  <a:chExt cx="2537879" cy="851933"/>
                </a:xfrm>
              </p:grpSpPr>
              <p:sp>
                <p:nvSpPr>
                  <p:cNvPr id="21" name="Shape 21"/>
                  <p:cNvSpPr/>
                  <p:nvPr/>
                </p:nvSpPr>
                <p:spPr>
                  <a:xfrm>
                    <a:off x="1759481" y="39"/>
                    <a:ext cx="778399" cy="8518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93" y="0"/>
                        </a:moveTo>
                        <a:lnTo>
                          <a:pt x="2412" y="1068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19022" y="19729"/>
                        </a:lnTo>
                        <a:lnTo>
                          <a:pt x="16264" y="15684"/>
                        </a:lnTo>
                        <a:lnTo>
                          <a:pt x="10160" y="14014"/>
                        </a:lnTo>
                        <a:lnTo>
                          <a:pt x="5082" y="6302"/>
                        </a:lnTo>
                        <a:lnTo>
                          <a:pt x="1193" y="0"/>
                        </a:lnTo>
                        <a:close/>
                      </a:path>
                    </a:pathLst>
                  </a:cu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" name="Shape 22"/>
                  <p:cNvSpPr/>
                  <p:nvPr/>
                </p:nvSpPr>
                <p:spPr>
                  <a:xfrm>
                    <a:off x="0" y="0"/>
                    <a:ext cx="1850705" cy="8519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875" y="3611"/>
                        </a:moveTo>
                        <a:lnTo>
                          <a:pt x="17700" y="7251"/>
                        </a:lnTo>
                        <a:lnTo>
                          <a:pt x="15242" y="6949"/>
                        </a:lnTo>
                        <a:lnTo>
                          <a:pt x="10575" y="14128"/>
                        </a:lnTo>
                        <a:lnTo>
                          <a:pt x="4196" y="15645"/>
                        </a:lnTo>
                        <a:lnTo>
                          <a:pt x="2426" y="19842"/>
                        </a:lnTo>
                        <a:lnTo>
                          <a:pt x="0" y="21600"/>
                        </a:lnTo>
                        <a:lnTo>
                          <a:pt x="20565" y="21600"/>
                        </a:lnTo>
                        <a:lnTo>
                          <a:pt x="21600" y="10666"/>
                        </a:lnTo>
                        <a:lnTo>
                          <a:pt x="21045" y="0"/>
                        </a:lnTo>
                        <a:lnTo>
                          <a:pt x="19875" y="3611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8100" tIns="38100" rIns="38100" bIns="38100" numCol="1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ts val="0"/>
                      </a:spcBef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" name="Group 26"/>
                <p:cNvGrpSpPr/>
                <p:nvPr/>
              </p:nvGrpSpPr>
              <p:grpSpPr>
                <a:xfrm>
                  <a:off x="0" y="852462"/>
                  <a:ext cx="2540001" cy="851935"/>
                  <a:chOff x="0" y="0"/>
                  <a:chExt cx="2540000" cy="851933"/>
                </a:xfrm>
              </p:grpSpPr>
              <p:sp>
                <p:nvSpPr>
                  <p:cNvPr id="24" name="Shape 24"/>
                  <p:cNvSpPr/>
                  <p:nvPr/>
                </p:nvSpPr>
                <p:spPr>
                  <a:xfrm rot="10800000" flipH="1">
                    <a:off x="1761602" y="39"/>
                    <a:ext cx="778399" cy="8518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42" y="0"/>
                        </a:moveTo>
                        <a:lnTo>
                          <a:pt x="2471" y="10654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19022" y="19729"/>
                        </a:lnTo>
                        <a:lnTo>
                          <a:pt x="16264" y="15684"/>
                        </a:lnTo>
                        <a:lnTo>
                          <a:pt x="10160" y="14014"/>
                        </a:lnTo>
                        <a:lnTo>
                          <a:pt x="5082" y="6302"/>
                        </a:lnTo>
                        <a:lnTo>
                          <a:pt x="1142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5" name="Shape 25"/>
                  <p:cNvSpPr/>
                  <p:nvPr/>
                </p:nvSpPr>
                <p:spPr>
                  <a:xfrm rot="10800000" flipH="1">
                    <a:off x="0" y="0"/>
                    <a:ext cx="1850705" cy="8519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875" y="3611"/>
                        </a:moveTo>
                        <a:lnTo>
                          <a:pt x="17700" y="7251"/>
                        </a:lnTo>
                        <a:lnTo>
                          <a:pt x="15242" y="6949"/>
                        </a:lnTo>
                        <a:lnTo>
                          <a:pt x="10575" y="14128"/>
                        </a:lnTo>
                        <a:lnTo>
                          <a:pt x="4196" y="15645"/>
                        </a:lnTo>
                        <a:lnTo>
                          <a:pt x="2426" y="19842"/>
                        </a:lnTo>
                        <a:lnTo>
                          <a:pt x="0" y="21600"/>
                        </a:lnTo>
                        <a:lnTo>
                          <a:pt x="20565" y="21600"/>
                        </a:lnTo>
                        <a:lnTo>
                          <a:pt x="21600" y="10666"/>
                        </a:lnTo>
                        <a:lnTo>
                          <a:pt x="21045" y="0"/>
                        </a:lnTo>
                        <a:lnTo>
                          <a:pt x="19875" y="3611"/>
                        </a:lnTo>
                        <a:close/>
                      </a:path>
                    </a:pathLst>
                  </a:cu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34" name="Group 34"/>
              <p:cNvGrpSpPr/>
              <p:nvPr/>
            </p:nvGrpSpPr>
            <p:grpSpPr>
              <a:xfrm>
                <a:off x="-1" y="0"/>
                <a:ext cx="3810001" cy="4427957"/>
                <a:chOff x="0" y="0"/>
                <a:chExt cx="3810000" cy="4427956"/>
              </a:xfrm>
            </p:grpSpPr>
            <p:grpSp>
              <p:nvGrpSpPr>
                <p:cNvPr id="30" name="Group 30"/>
                <p:cNvGrpSpPr/>
                <p:nvPr/>
              </p:nvGrpSpPr>
              <p:grpSpPr>
                <a:xfrm>
                  <a:off x="-1" y="2212971"/>
                  <a:ext cx="3810001" cy="2214986"/>
                  <a:chOff x="0" y="0"/>
                  <a:chExt cx="3810000" cy="2214985"/>
                </a:xfrm>
              </p:grpSpPr>
              <p:sp>
                <p:nvSpPr>
                  <p:cNvPr id="28" name="Shape 28"/>
                  <p:cNvSpPr/>
                  <p:nvPr/>
                </p:nvSpPr>
                <p:spPr>
                  <a:xfrm rot="10800000" flipH="1">
                    <a:off x="2641428" y="0"/>
                    <a:ext cx="1168572" cy="22149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93" y="0"/>
                        </a:moveTo>
                        <a:lnTo>
                          <a:pt x="2412" y="9903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19022" y="20520"/>
                        </a:lnTo>
                        <a:lnTo>
                          <a:pt x="16264" y="17069"/>
                        </a:lnTo>
                        <a:lnTo>
                          <a:pt x="8154" y="12246"/>
                        </a:lnTo>
                        <a:lnTo>
                          <a:pt x="5786" y="5273"/>
                        </a:lnTo>
                        <a:lnTo>
                          <a:pt x="1193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9" name="Shape 29"/>
                  <p:cNvSpPr/>
                  <p:nvPr/>
                </p:nvSpPr>
                <p:spPr>
                  <a:xfrm rot="10800000" flipH="1">
                    <a:off x="0" y="0"/>
                    <a:ext cx="2778377" cy="22149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875" y="2456"/>
                        </a:moveTo>
                        <a:lnTo>
                          <a:pt x="17799" y="6068"/>
                        </a:lnTo>
                        <a:lnTo>
                          <a:pt x="14847" y="7748"/>
                        </a:lnTo>
                        <a:lnTo>
                          <a:pt x="12077" y="13831"/>
                        </a:lnTo>
                        <a:lnTo>
                          <a:pt x="4788" y="17542"/>
                        </a:lnTo>
                        <a:lnTo>
                          <a:pt x="2426" y="20585"/>
                        </a:lnTo>
                        <a:lnTo>
                          <a:pt x="0" y="21600"/>
                        </a:lnTo>
                        <a:lnTo>
                          <a:pt x="20565" y="21600"/>
                        </a:lnTo>
                        <a:lnTo>
                          <a:pt x="21600" y="9894"/>
                        </a:lnTo>
                        <a:lnTo>
                          <a:pt x="21045" y="0"/>
                        </a:lnTo>
                        <a:lnTo>
                          <a:pt x="19875" y="2456"/>
                        </a:lnTo>
                        <a:close/>
                      </a:path>
                    </a:pathLst>
                  </a:cu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Group 33"/>
                <p:cNvGrpSpPr/>
                <p:nvPr/>
              </p:nvGrpSpPr>
              <p:grpSpPr>
                <a:xfrm>
                  <a:off x="0" y="0"/>
                  <a:ext cx="3810000" cy="2214985"/>
                  <a:chOff x="0" y="0"/>
                  <a:chExt cx="3809999" cy="2214984"/>
                </a:xfrm>
              </p:grpSpPr>
              <p:sp>
                <p:nvSpPr>
                  <p:cNvPr id="31" name="Shape 31"/>
                  <p:cNvSpPr/>
                  <p:nvPr/>
                </p:nvSpPr>
                <p:spPr>
                  <a:xfrm>
                    <a:off x="2641428" y="58"/>
                    <a:ext cx="1168572" cy="22149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93" y="0"/>
                        </a:moveTo>
                        <a:lnTo>
                          <a:pt x="2412" y="9903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19022" y="20520"/>
                        </a:lnTo>
                        <a:lnTo>
                          <a:pt x="16264" y="17069"/>
                        </a:lnTo>
                        <a:lnTo>
                          <a:pt x="8154" y="12246"/>
                        </a:lnTo>
                        <a:lnTo>
                          <a:pt x="5786" y="5273"/>
                        </a:lnTo>
                        <a:lnTo>
                          <a:pt x="1193" y="0"/>
                        </a:lnTo>
                        <a:close/>
                      </a:path>
                    </a:pathLst>
                  </a:cu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2" name="Shape 32"/>
                  <p:cNvSpPr/>
                  <p:nvPr/>
                </p:nvSpPr>
                <p:spPr>
                  <a:xfrm>
                    <a:off x="0" y="0"/>
                    <a:ext cx="2778377" cy="22149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875" y="2456"/>
                        </a:moveTo>
                        <a:lnTo>
                          <a:pt x="17799" y="6068"/>
                        </a:lnTo>
                        <a:lnTo>
                          <a:pt x="14847" y="7748"/>
                        </a:lnTo>
                        <a:lnTo>
                          <a:pt x="12077" y="13831"/>
                        </a:lnTo>
                        <a:lnTo>
                          <a:pt x="4788" y="17542"/>
                        </a:lnTo>
                        <a:lnTo>
                          <a:pt x="2426" y="20585"/>
                        </a:lnTo>
                        <a:lnTo>
                          <a:pt x="0" y="21600"/>
                        </a:lnTo>
                        <a:lnTo>
                          <a:pt x="20565" y="21600"/>
                        </a:lnTo>
                        <a:lnTo>
                          <a:pt x="21600" y="9894"/>
                        </a:lnTo>
                        <a:lnTo>
                          <a:pt x="21045" y="0"/>
                        </a:lnTo>
                        <a:lnTo>
                          <a:pt x="19875" y="2456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8100" tIns="38100" rIns="38100" bIns="38100" numCol="1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ts val="0"/>
                      </a:spcBef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" name="Group 41"/>
              <p:cNvGrpSpPr/>
              <p:nvPr/>
            </p:nvGrpSpPr>
            <p:grpSpPr>
              <a:xfrm>
                <a:off x="4296833" y="656448"/>
                <a:ext cx="3175001" cy="3116786"/>
                <a:chOff x="0" y="0"/>
                <a:chExt cx="3175000" cy="3116785"/>
              </a:xfrm>
            </p:grpSpPr>
            <p:grpSp>
              <p:nvGrpSpPr>
                <p:cNvPr id="37" name="Group 37"/>
                <p:cNvGrpSpPr/>
                <p:nvPr/>
              </p:nvGrpSpPr>
              <p:grpSpPr>
                <a:xfrm>
                  <a:off x="0" y="0"/>
                  <a:ext cx="3175000" cy="1560071"/>
                  <a:chOff x="0" y="0"/>
                  <a:chExt cx="3174999" cy="1560070"/>
                </a:xfrm>
              </p:grpSpPr>
              <p:sp>
                <p:nvSpPr>
                  <p:cNvPr id="35" name="Shape 35"/>
                  <p:cNvSpPr/>
                  <p:nvPr/>
                </p:nvSpPr>
                <p:spPr>
                  <a:xfrm>
                    <a:off x="2201190" y="48"/>
                    <a:ext cx="973810" cy="15600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93" y="0"/>
                        </a:moveTo>
                        <a:lnTo>
                          <a:pt x="2412" y="9958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19022" y="20322"/>
                        </a:lnTo>
                        <a:lnTo>
                          <a:pt x="16264" y="17558"/>
                        </a:lnTo>
                        <a:lnTo>
                          <a:pt x="8154" y="11851"/>
                        </a:lnTo>
                        <a:lnTo>
                          <a:pt x="5082" y="5066"/>
                        </a:lnTo>
                        <a:lnTo>
                          <a:pt x="1193" y="0"/>
                        </a:lnTo>
                        <a:close/>
                      </a:path>
                    </a:pathLst>
                  </a:cu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6" name="Shape 36"/>
                  <p:cNvSpPr/>
                  <p:nvPr/>
                </p:nvSpPr>
                <p:spPr>
                  <a:xfrm>
                    <a:off x="0" y="0"/>
                    <a:ext cx="2315314" cy="156007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875" y="2467"/>
                        </a:moveTo>
                        <a:lnTo>
                          <a:pt x="17700" y="5714"/>
                        </a:lnTo>
                        <a:lnTo>
                          <a:pt x="15242" y="7409"/>
                        </a:lnTo>
                        <a:lnTo>
                          <a:pt x="12077" y="13287"/>
                        </a:lnTo>
                        <a:lnTo>
                          <a:pt x="4196" y="17531"/>
                        </a:lnTo>
                        <a:lnTo>
                          <a:pt x="2426" y="20399"/>
                        </a:lnTo>
                        <a:lnTo>
                          <a:pt x="0" y="21600"/>
                        </a:lnTo>
                        <a:lnTo>
                          <a:pt x="20565" y="21600"/>
                        </a:lnTo>
                        <a:lnTo>
                          <a:pt x="21600" y="9948"/>
                        </a:lnTo>
                        <a:lnTo>
                          <a:pt x="21045" y="0"/>
                        </a:lnTo>
                        <a:lnTo>
                          <a:pt x="19875" y="2467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8100" tIns="38100" rIns="38100" bIns="38100" numCol="1" anchor="ctr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  <a:spcBef>
                        <a:spcPts val="0"/>
                      </a:spcBef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" name="Group 40"/>
                <p:cNvGrpSpPr/>
                <p:nvPr/>
              </p:nvGrpSpPr>
              <p:grpSpPr>
                <a:xfrm>
                  <a:off x="-1" y="1556714"/>
                  <a:ext cx="3175001" cy="1560072"/>
                  <a:chOff x="0" y="0"/>
                  <a:chExt cx="3175000" cy="1560070"/>
                </a:xfrm>
              </p:grpSpPr>
              <p:sp>
                <p:nvSpPr>
                  <p:cNvPr id="38" name="Shape 38"/>
                  <p:cNvSpPr/>
                  <p:nvPr/>
                </p:nvSpPr>
                <p:spPr>
                  <a:xfrm rot="10800000" flipH="1">
                    <a:off x="2201190" y="0"/>
                    <a:ext cx="973810" cy="1560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93" y="0"/>
                        </a:moveTo>
                        <a:lnTo>
                          <a:pt x="2412" y="9958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19022" y="20322"/>
                        </a:lnTo>
                        <a:lnTo>
                          <a:pt x="16264" y="17558"/>
                        </a:lnTo>
                        <a:lnTo>
                          <a:pt x="8154" y="11851"/>
                        </a:lnTo>
                        <a:lnTo>
                          <a:pt x="5082" y="5066"/>
                        </a:lnTo>
                        <a:lnTo>
                          <a:pt x="1193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" name="Shape 39"/>
                  <p:cNvSpPr/>
                  <p:nvPr/>
                </p:nvSpPr>
                <p:spPr>
                  <a:xfrm rot="10800000" flipH="1">
                    <a:off x="0" y="0"/>
                    <a:ext cx="2315314" cy="156007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875" y="2467"/>
                        </a:moveTo>
                        <a:lnTo>
                          <a:pt x="17700" y="5714"/>
                        </a:lnTo>
                        <a:lnTo>
                          <a:pt x="15242" y="7409"/>
                        </a:lnTo>
                        <a:lnTo>
                          <a:pt x="12077" y="13287"/>
                        </a:lnTo>
                        <a:lnTo>
                          <a:pt x="4196" y="17531"/>
                        </a:lnTo>
                        <a:lnTo>
                          <a:pt x="2426" y="20399"/>
                        </a:lnTo>
                        <a:lnTo>
                          <a:pt x="0" y="21600"/>
                        </a:lnTo>
                        <a:lnTo>
                          <a:pt x="20565" y="21600"/>
                        </a:lnTo>
                        <a:lnTo>
                          <a:pt x="21600" y="9948"/>
                        </a:lnTo>
                        <a:lnTo>
                          <a:pt x="21045" y="0"/>
                        </a:lnTo>
                        <a:lnTo>
                          <a:pt x="19875" y="2467"/>
                        </a:lnTo>
                        <a:close/>
                      </a:path>
                    </a:pathLst>
                  </a:cu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46" name="Group 46"/>
            <p:cNvGrpSpPr/>
            <p:nvPr/>
          </p:nvGrpSpPr>
          <p:grpSpPr>
            <a:xfrm>
              <a:off x="0" y="1237520"/>
              <a:ext cx="12312768" cy="2508940"/>
              <a:chOff x="-2658410" y="-148029"/>
              <a:chExt cx="12312766" cy="2508939"/>
            </a:xfrm>
          </p:grpSpPr>
          <p:sp>
            <p:nvSpPr>
              <p:cNvPr id="43" name="Shape 43"/>
              <p:cNvSpPr/>
              <p:nvPr/>
            </p:nvSpPr>
            <p:spPr>
              <a:xfrm>
                <a:off x="3113781" y="888357"/>
                <a:ext cx="3896922" cy="10200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8000">
                    <a:solidFill>
                      <a:srgbClr val="3483C9"/>
                    </a:solidFill>
                    <a:latin typeface="+mj-lt"/>
                    <a:ea typeface="+mj-ea"/>
                    <a:cs typeface="+mj-cs"/>
                    <a:sym typeface="Helvetica Neue UltraLight"/>
                  </a:defRPr>
                </a:lvl1pPr>
              </a:lstStyle>
              <a:p>
                <a:r>
                  <a:rPr lang="en-US" dirty="0" smtClean="0"/>
                  <a:t>Weather</a:t>
                </a:r>
                <a:endParaRPr dirty="0"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-2658410" y="-148029"/>
                <a:ext cx="6655980" cy="10200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8000">
                    <a:solidFill>
                      <a:srgbClr val="3483C9"/>
                    </a:solidFill>
                    <a:latin typeface="+mj-lt"/>
                    <a:ea typeface="+mj-ea"/>
                    <a:cs typeface="+mj-cs"/>
                    <a:sym typeface="Helvetica Neue UltraLight"/>
                  </a:defRPr>
                </a:lvl1pPr>
              </a:lstStyle>
              <a:p>
                <a:r>
                  <a:rPr lang="en-US" sz="6000" dirty="0" smtClean="0"/>
                  <a:t>Macroeconomic</a:t>
                </a:r>
                <a:endParaRPr sz="6000" dirty="0"/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7114355" y="1340891"/>
                <a:ext cx="2540001" cy="10200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8000">
                    <a:solidFill>
                      <a:srgbClr val="3483C9"/>
                    </a:solidFill>
                    <a:latin typeface="+mj-lt"/>
                    <a:ea typeface="+mj-ea"/>
                    <a:cs typeface="+mj-cs"/>
                    <a:sym typeface="Helvetica Neue UltraLight"/>
                  </a:defRPr>
                </a:lvl1pPr>
              </a:lstStyle>
              <a:p>
                <a:r>
                  <a:rPr lang="en-US" sz="5400" dirty="0" smtClean="0"/>
                  <a:t>Holiday</a:t>
                </a:r>
                <a:endParaRPr sz="5400" dirty="0"/>
              </a:p>
            </p:txBody>
          </p:sp>
        </p:grpSp>
        <p:sp>
          <p:nvSpPr>
            <p:cNvPr id="47" name="Shape 47"/>
            <p:cNvSpPr/>
            <p:nvPr/>
          </p:nvSpPr>
          <p:spPr>
            <a:xfrm>
              <a:off x="1270000" y="0"/>
              <a:ext cx="10464801" cy="641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lnSpc>
                  <a:spcPct val="90000"/>
                </a:lnSpc>
                <a:defRPr sz="4000">
                  <a:solidFill>
                    <a:srgbClr val="3484C9"/>
                  </a:solidFill>
                </a:defRPr>
              </a:lvl1pPr>
            </a:lstStyle>
            <a:p>
              <a:r>
                <a:rPr lang="en-US" dirty="0" smtClean="0"/>
                <a:t>Data Description 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84213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0"/>
          <p:cNvGrpSpPr/>
          <p:nvPr/>
        </p:nvGrpSpPr>
        <p:grpSpPr>
          <a:xfrm>
            <a:off x="1914830" y="1100858"/>
            <a:ext cx="9821184" cy="6858001"/>
            <a:chOff x="0" y="0"/>
            <a:chExt cx="9821182" cy="6858000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6554061" cy="6858000"/>
              <a:chOff x="0" y="0"/>
              <a:chExt cx="6554060" cy="6858000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2490060" y="0"/>
                <a:ext cx="4064001" cy="685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ts val="65900"/>
                  </a:lnSpc>
                  <a:defRPr sz="60000">
                    <a:solidFill>
                      <a:srgbClr val="3197E1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dirty="0"/>
                  <a:t>1</a:t>
                </a: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2638719" y="931677"/>
                <a:ext cx="651052" cy="361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9612" y="0"/>
                    </a:lnTo>
                    <a:lnTo>
                      <a:pt x="0" y="0"/>
                    </a:lnTo>
                  </a:path>
                </a:pathLst>
              </a:custGeom>
              <a:noFill/>
              <a:ln w="635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24" name="Group 24"/>
              <p:cNvGrpSpPr/>
              <p:nvPr/>
            </p:nvGrpSpPr>
            <p:grpSpPr>
              <a:xfrm>
                <a:off x="0" y="750238"/>
                <a:ext cx="2540000" cy="925216"/>
                <a:chOff x="0" y="0"/>
                <a:chExt cx="2540000" cy="925214"/>
              </a:xfrm>
            </p:grpSpPr>
            <p:sp>
              <p:nvSpPr>
                <p:cNvPr id="22" name="Shape 22"/>
                <p:cNvSpPr/>
                <p:nvPr/>
              </p:nvSpPr>
              <p:spPr>
                <a:xfrm>
                  <a:off x="0" y="421073"/>
                  <a:ext cx="2540000" cy="5041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r" defTabSz="584200">
                    <a:lnSpc>
                      <a:spcPct val="120000"/>
                    </a:lnSpc>
                    <a:spcBef>
                      <a:spcPts val="1000"/>
                    </a:spcBef>
                    <a:defRPr sz="1600">
                      <a:solidFill>
                        <a:srgbClr val="4D4D4D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endParaRPr dirty="0"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0" y="0"/>
                  <a:ext cx="2540000" cy="3828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r">
                    <a:lnSpc>
                      <a:spcPct val="100000"/>
                    </a:lnSpc>
                    <a:defRPr sz="2500">
                      <a:solidFill>
                        <a:srgbClr val="3483C9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rPr lang="en-US" dirty="0" smtClean="0"/>
                    <a:t>Null </a:t>
                  </a:r>
                  <a:r>
                    <a:rPr lang="en-US" dirty="0" err="1" smtClean="0"/>
                    <a:t>Vaues</a:t>
                  </a:r>
                  <a:r>
                    <a:rPr lang="en-US" dirty="0" smtClean="0"/>
                    <a:t> </a:t>
                  </a:r>
                  <a:endParaRPr dirty="0"/>
                </a:p>
              </p:txBody>
            </p:sp>
          </p:grpSp>
          <p:sp>
            <p:nvSpPr>
              <p:cNvPr id="25" name="Shape 25"/>
              <p:cNvSpPr/>
              <p:nvPr/>
            </p:nvSpPr>
            <p:spPr>
              <a:xfrm>
                <a:off x="3155230" y="1204551"/>
                <a:ext cx="762001" cy="762001"/>
              </a:xfrm>
              <a:prstGeom prst="ellipse">
                <a:avLst/>
              </a:prstGeom>
              <a:solidFill>
                <a:srgbClr val="E5E5E5"/>
              </a:solidFill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ct val="100000"/>
                  </a:lnSpc>
                  <a:spcBef>
                    <a:spcPts val="0"/>
                  </a:spcBef>
                  <a:defRPr sz="2500" cap="all">
                    <a:solidFill>
                      <a:srgbClr val="262626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27" name="Shape 27"/>
            <p:cNvSpPr/>
            <p:nvPr/>
          </p:nvSpPr>
          <p:spPr>
            <a:xfrm>
              <a:off x="6011181" y="2740666"/>
              <a:ext cx="3810001" cy="399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6011181" y="1040520"/>
              <a:ext cx="3810001" cy="1204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>
                <a:lnSpc>
                  <a:spcPct val="90000"/>
                </a:lnSpc>
                <a:defRPr sz="4000">
                  <a:solidFill>
                    <a:srgbClr val="3483C9"/>
                  </a:solidFill>
                </a:defRPr>
              </a:lvl1pPr>
            </a:lstStyle>
            <a:p>
              <a:r>
                <a:rPr lang="en-US" dirty="0" smtClean="0"/>
                <a:t>Treating Null Values 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61770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191386" y="0"/>
            <a:ext cx="12813417" cy="9753600"/>
            <a:chOff x="0" y="0"/>
            <a:chExt cx="9314732" cy="6858000"/>
          </a:xfrm>
        </p:grpSpPr>
        <p:sp>
          <p:nvSpPr>
            <p:cNvPr id="20" name="Shape 20"/>
            <p:cNvSpPr/>
            <p:nvPr/>
          </p:nvSpPr>
          <p:spPr>
            <a:xfrm>
              <a:off x="2490060" y="0"/>
              <a:ext cx="4064001" cy="685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ts val="65900"/>
                </a:lnSpc>
                <a:defRPr sz="60000">
                  <a:solidFill>
                    <a:srgbClr val="3197E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2</a:t>
              </a:r>
            </a:p>
          </p:txBody>
        </p:sp>
        <p:grpSp>
          <p:nvGrpSpPr>
            <p:cNvPr id="33" name="Group 33"/>
            <p:cNvGrpSpPr/>
            <p:nvPr/>
          </p:nvGrpSpPr>
          <p:grpSpPr>
            <a:xfrm>
              <a:off x="0" y="750238"/>
              <a:ext cx="9314732" cy="4776420"/>
              <a:chOff x="0" y="0"/>
              <a:chExt cx="9314731" cy="4776418"/>
            </a:xfrm>
          </p:grpSpPr>
          <p:grpSp>
            <p:nvGrpSpPr>
              <p:cNvPr id="26" name="Group 26"/>
              <p:cNvGrpSpPr/>
              <p:nvPr/>
            </p:nvGrpSpPr>
            <p:grpSpPr>
              <a:xfrm>
                <a:off x="0" y="0"/>
                <a:ext cx="3917232" cy="1216315"/>
                <a:chOff x="0" y="0"/>
                <a:chExt cx="3917231" cy="1216314"/>
              </a:xfrm>
            </p:grpSpPr>
            <p:sp>
              <p:nvSpPr>
                <p:cNvPr id="21" name="Shape 21"/>
                <p:cNvSpPr/>
                <p:nvPr/>
              </p:nvSpPr>
              <p:spPr>
                <a:xfrm>
                  <a:off x="2638719" y="181439"/>
                  <a:ext cx="651052" cy="361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24" name="Group 24"/>
                <p:cNvGrpSpPr/>
                <p:nvPr/>
              </p:nvGrpSpPr>
              <p:grpSpPr>
                <a:xfrm>
                  <a:off x="0" y="0"/>
                  <a:ext cx="2934561" cy="866245"/>
                  <a:chOff x="0" y="0"/>
                  <a:chExt cx="2934561" cy="866244"/>
                </a:xfrm>
              </p:grpSpPr>
              <p:sp>
                <p:nvSpPr>
                  <p:cNvPr id="22" name="Shape 22"/>
                  <p:cNvSpPr/>
                  <p:nvPr/>
                </p:nvSpPr>
                <p:spPr>
                  <a:xfrm>
                    <a:off x="394561" y="362102"/>
                    <a:ext cx="2540000" cy="5041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pPr algn="l"/>
                    <a:r>
                      <a:rPr lang="en-US" dirty="0" smtClean="0"/>
                      <a:t>Holiday, Weather and </a:t>
                    </a:r>
                    <a:r>
                      <a:rPr lang="en-US" dirty="0" err="1" smtClean="0"/>
                      <a:t>Macroeconoic</a:t>
                    </a:r>
                    <a:r>
                      <a:rPr lang="en-US" dirty="0" smtClean="0"/>
                      <a:t> Data into a single </a:t>
                    </a:r>
                    <a:r>
                      <a:rPr lang="en-US" dirty="0" err="1" smtClean="0"/>
                      <a:t>Datase</a:t>
                    </a:r>
                    <a:r>
                      <a:rPr lang="en-US" dirty="0" smtClean="0"/>
                      <a:t> using Left </a:t>
                    </a:r>
                    <a:r>
                      <a:rPr lang="en-US" dirty="0" err="1" smtClean="0"/>
                      <a:t>Joun</a:t>
                    </a:r>
                    <a:r>
                      <a:rPr lang="en-US" dirty="0" smtClean="0"/>
                      <a:t> </a:t>
                    </a:r>
                    <a:r>
                      <a:rPr lang="en-US" dirty="0" err="1" smtClean="0"/>
                      <a:t>method.t</a:t>
                    </a:r>
                    <a:endParaRPr dirty="0"/>
                  </a:p>
                </p:txBody>
              </p:sp>
              <p:sp>
                <p:nvSpPr>
                  <p:cNvPr id="23" name="Shape 23"/>
                  <p:cNvSpPr/>
                  <p:nvPr/>
                </p:nvSpPr>
                <p:spPr>
                  <a:xfrm>
                    <a:off x="0" y="0"/>
                    <a:ext cx="2540000" cy="38286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r">
                      <a:lnSpc>
                        <a:spcPct val="100000"/>
                      </a:lnSpc>
                      <a:defRPr sz="2500">
                        <a:solidFill>
                          <a:srgbClr val="3483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smtClean="0"/>
                      <a:t>Combining Data</a:t>
                    </a:r>
                    <a:endParaRPr dirty="0"/>
                  </a:p>
                </p:txBody>
              </p:sp>
            </p:grpSp>
            <p:sp>
              <p:nvSpPr>
                <p:cNvPr id="25" name="Shape 25"/>
                <p:cNvSpPr/>
                <p:nvPr/>
              </p:nvSpPr>
              <p:spPr>
                <a:xfrm>
                  <a:off x="3155230" y="454313"/>
                  <a:ext cx="762001" cy="762001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grpSp>
            <p:nvGrpSpPr>
              <p:cNvPr id="32" name="Group 32"/>
              <p:cNvGrpSpPr/>
              <p:nvPr/>
            </p:nvGrpSpPr>
            <p:grpSpPr>
              <a:xfrm>
                <a:off x="5397500" y="3057452"/>
                <a:ext cx="3917231" cy="1718966"/>
                <a:chOff x="0" y="0"/>
                <a:chExt cx="3917230" cy="1718964"/>
              </a:xfrm>
            </p:grpSpPr>
            <p:sp>
              <p:nvSpPr>
                <p:cNvPr id="27" name="Shape 27"/>
                <p:cNvSpPr/>
                <p:nvPr/>
              </p:nvSpPr>
              <p:spPr>
                <a:xfrm rot="10800000">
                  <a:off x="627459" y="673546"/>
                  <a:ext cx="651053" cy="3613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961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635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30" name="Group 30"/>
                <p:cNvGrpSpPr/>
                <p:nvPr/>
              </p:nvGrpSpPr>
              <p:grpSpPr>
                <a:xfrm>
                  <a:off x="1377230" y="793750"/>
                  <a:ext cx="2540001" cy="925215"/>
                  <a:chOff x="0" y="0"/>
                  <a:chExt cx="2540000" cy="925214"/>
                </a:xfrm>
              </p:grpSpPr>
              <p:sp>
                <p:nvSpPr>
                  <p:cNvPr id="28" name="Shape 28"/>
                  <p:cNvSpPr/>
                  <p:nvPr/>
                </p:nvSpPr>
                <p:spPr>
                  <a:xfrm>
                    <a:off x="0" y="421073"/>
                    <a:ext cx="2540000" cy="5041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 defTabSz="584200">
                      <a:lnSpc>
                        <a:spcPct val="120000"/>
                      </a:lnSpc>
                      <a:spcBef>
                        <a:spcPts val="1000"/>
                      </a:spcBef>
                      <a:defRPr sz="1600">
                        <a:solidFill>
                          <a:srgbClr val="4D4D4D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err="1" smtClean="0"/>
                      <a:t>Spliting</a:t>
                    </a:r>
                    <a:r>
                      <a:rPr lang="en-US" dirty="0" smtClean="0"/>
                      <a:t> Data based on product category.</a:t>
                    </a:r>
                    <a:endParaRPr dirty="0"/>
                  </a:p>
                </p:txBody>
              </p:sp>
              <p:sp>
                <p:nvSpPr>
                  <p:cNvPr id="29" name="Shape 29"/>
                  <p:cNvSpPr/>
                  <p:nvPr/>
                </p:nvSpPr>
                <p:spPr>
                  <a:xfrm>
                    <a:off x="0" y="0"/>
                    <a:ext cx="2540000" cy="38286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0" tIns="0" rIns="0" bIns="0" numCol="1" anchor="t">
                    <a:noAutofit/>
                  </a:bodyPr>
                  <a:lstStyle>
                    <a:lvl1pPr algn="l">
                      <a:lnSpc>
                        <a:spcPct val="100000"/>
                      </a:lnSpc>
                      <a:defRPr sz="2500">
                        <a:solidFill>
                          <a:srgbClr val="3483C9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defRPr>
                    </a:lvl1pPr>
                  </a:lstStyle>
                  <a:p>
                    <a:r>
                      <a:rPr lang="en-US" dirty="0" err="1" smtClean="0"/>
                      <a:t>Spliting</a:t>
                    </a:r>
                    <a:r>
                      <a:rPr lang="en-US" dirty="0" smtClean="0"/>
                      <a:t> Data</a:t>
                    </a:r>
                    <a:endParaRPr dirty="0"/>
                  </a:p>
                </p:txBody>
              </p:sp>
            </p:grpSp>
            <p:sp>
              <p:nvSpPr>
                <p:cNvPr id="31" name="Shape 31"/>
                <p:cNvSpPr/>
                <p:nvPr/>
              </p:nvSpPr>
              <p:spPr>
                <a:xfrm>
                  <a:off x="0" y="0"/>
                  <a:ext cx="762000" cy="762000"/>
                </a:xfrm>
                <a:prstGeom prst="ellipse">
                  <a:avLst/>
                </a:prstGeom>
                <a:solidFill>
                  <a:srgbClr val="E5E5E5"/>
                </a:solidFill>
                <a:ln w="635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lnSpc>
                      <a:spcPct val="100000"/>
                    </a:lnSpc>
                    <a:spcBef>
                      <a:spcPts val="0"/>
                    </a:spcBef>
                    <a:defRPr sz="2500" cap="all">
                      <a:solidFill>
                        <a:srgbClr val="262626"/>
                      </a:solidFill>
                      <a:latin typeface="Helvetica Neue Light"/>
                      <a:ea typeface="Helvetica Neue Light"/>
                      <a:cs typeface="Helvetica Neue Light"/>
                      <a:sym typeface="Helvetica Neue Light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497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6" t="17054" r="1727" b="10853"/>
          <a:stretch/>
        </p:blipFill>
        <p:spPr>
          <a:xfrm>
            <a:off x="0" y="787458"/>
            <a:ext cx="13041175" cy="91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02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6" t="16182" r="1726" b="10853"/>
          <a:stretch/>
        </p:blipFill>
        <p:spPr>
          <a:xfrm>
            <a:off x="0" y="1063256"/>
            <a:ext cx="13004800" cy="8690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629" y="-360211"/>
            <a:ext cx="12046568" cy="1423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rPr>
              <a:t>Influence</a:t>
            </a:r>
            <a:r>
              <a:rPr kumimoji="0" lang="en-US" sz="5000" b="1" i="0" u="none" strike="noStrike" cap="none" spc="0" normalizeH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rPr>
              <a:t> of Weather on monthly Sales 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786027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"/>
          <p:cNvGrpSpPr/>
          <p:nvPr/>
        </p:nvGrpSpPr>
        <p:grpSpPr>
          <a:xfrm>
            <a:off x="59669" y="0"/>
            <a:ext cx="6502400" cy="4508205"/>
            <a:chOff x="0" y="0"/>
            <a:chExt cx="6350000" cy="3929280"/>
          </a:xfrm>
        </p:grpSpPr>
        <p:sp>
          <p:nvSpPr>
            <p:cNvPr id="20" name="Shape"/>
            <p:cNvSpPr/>
            <p:nvPr/>
          </p:nvSpPr>
          <p:spPr>
            <a:xfrm>
              <a:off x="5870095" y="160544"/>
              <a:ext cx="479906" cy="72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6513" y="21538"/>
                  </a:moveTo>
                  <a:cubicBezTo>
                    <a:pt x="5526" y="21215"/>
                    <a:pt x="974" y="13463"/>
                    <a:pt x="71" y="11913"/>
                  </a:cubicBezTo>
                  <a:lnTo>
                    <a:pt x="0" y="11791"/>
                  </a:lnTo>
                  <a:lnTo>
                    <a:pt x="191" y="11755"/>
                  </a:lnTo>
                  <a:cubicBezTo>
                    <a:pt x="293" y="11736"/>
                    <a:pt x="772" y="11648"/>
                    <a:pt x="991" y="11632"/>
                  </a:cubicBezTo>
                  <a:cubicBezTo>
                    <a:pt x="1235" y="11409"/>
                    <a:pt x="1237" y="11126"/>
                    <a:pt x="1238" y="10827"/>
                  </a:cubicBezTo>
                  <a:cubicBezTo>
                    <a:pt x="1240" y="10521"/>
                    <a:pt x="1242" y="10204"/>
                    <a:pt x="1504" y="9925"/>
                  </a:cubicBezTo>
                  <a:cubicBezTo>
                    <a:pt x="1614" y="9807"/>
                    <a:pt x="1736" y="9731"/>
                    <a:pt x="1845" y="9664"/>
                  </a:cubicBezTo>
                  <a:cubicBezTo>
                    <a:pt x="1960" y="9592"/>
                    <a:pt x="2059" y="9530"/>
                    <a:pt x="2140" y="9423"/>
                  </a:cubicBezTo>
                  <a:cubicBezTo>
                    <a:pt x="2301" y="9214"/>
                    <a:pt x="2460" y="8825"/>
                    <a:pt x="2432" y="8618"/>
                  </a:cubicBezTo>
                  <a:cubicBezTo>
                    <a:pt x="2414" y="8485"/>
                    <a:pt x="2308" y="8380"/>
                    <a:pt x="2186" y="8258"/>
                  </a:cubicBezTo>
                  <a:cubicBezTo>
                    <a:pt x="2090" y="8162"/>
                    <a:pt x="1990" y="8063"/>
                    <a:pt x="1926" y="7941"/>
                  </a:cubicBezTo>
                  <a:cubicBezTo>
                    <a:pt x="1684" y="7472"/>
                    <a:pt x="1855" y="6766"/>
                    <a:pt x="1940" y="6484"/>
                  </a:cubicBezTo>
                  <a:cubicBezTo>
                    <a:pt x="1974" y="6370"/>
                    <a:pt x="2025" y="6256"/>
                    <a:pt x="2075" y="6145"/>
                  </a:cubicBezTo>
                  <a:cubicBezTo>
                    <a:pt x="2178" y="5918"/>
                    <a:pt x="2275" y="5704"/>
                    <a:pt x="2230" y="5490"/>
                  </a:cubicBezTo>
                  <a:cubicBezTo>
                    <a:pt x="2208" y="5382"/>
                    <a:pt x="2145" y="5282"/>
                    <a:pt x="2078" y="5177"/>
                  </a:cubicBezTo>
                  <a:cubicBezTo>
                    <a:pt x="1989" y="5035"/>
                    <a:pt x="1888" y="4875"/>
                    <a:pt x="1884" y="4679"/>
                  </a:cubicBezTo>
                  <a:cubicBezTo>
                    <a:pt x="1878" y="4266"/>
                    <a:pt x="2113" y="3882"/>
                    <a:pt x="2340" y="3510"/>
                  </a:cubicBezTo>
                  <a:cubicBezTo>
                    <a:pt x="2476" y="3287"/>
                    <a:pt x="2605" y="3077"/>
                    <a:pt x="2684" y="2862"/>
                  </a:cubicBezTo>
                  <a:cubicBezTo>
                    <a:pt x="2755" y="2675"/>
                    <a:pt x="2806" y="2467"/>
                    <a:pt x="2857" y="2266"/>
                  </a:cubicBezTo>
                  <a:cubicBezTo>
                    <a:pt x="3057" y="1468"/>
                    <a:pt x="3283" y="564"/>
                    <a:pt x="4798" y="551"/>
                  </a:cubicBezTo>
                  <a:cubicBezTo>
                    <a:pt x="5007" y="551"/>
                    <a:pt x="5063" y="693"/>
                    <a:pt x="5118" y="831"/>
                  </a:cubicBezTo>
                  <a:cubicBezTo>
                    <a:pt x="5216" y="1081"/>
                    <a:pt x="5319" y="1273"/>
                    <a:pt x="5658" y="1273"/>
                  </a:cubicBezTo>
                  <a:cubicBezTo>
                    <a:pt x="5766" y="1273"/>
                    <a:pt x="5895" y="1254"/>
                    <a:pt x="6041" y="1217"/>
                  </a:cubicBezTo>
                  <a:cubicBezTo>
                    <a:pt x="6555" y="1085"/>
                    <a:pt x="7422" y="458"/>
                    <a:pt x="7670" y="103"/>
                  </a:cubicBezTo>
                  <a:lnTo>
                    <a:pt x="7742" y="0"/>
                  </a:lnTo>
                  <a:lnTo>
                    <a:pt x="7902" y="43"/>
                  </a:lnTo>
                  <a:cubicBezTo>
                    <a:pt x="8113" y="100"/>
                    <a:pt x="8467" y="180"/>
                    <a:pt x="8841" y="266"/>
                  </a:cubicBezTo>
                  <a:cubicBezTo>
                    <a:pt x="10158" y="566"/>
                    <a:pt x="10732" y="712"/>
                    <a:pt x="10872" y="842"/>
                  </a:cubicBezTo>
                  <a:cubicBezTo>
                    <a:pt x="11631" y="1542"/>
                    <a:pt x="12954" y="4230"/>
                    <a:pt x="13744" y="5835"/>
                  </a:cubicBezTo>
                  <a:cubicBezTo>
                    <a:pt x="13948" y="6249"/>
                    <a:pt x="14113" y="6584"/>
                    <a:pt x="14218" y="6783"/>
                  </a:cubicBezTo>
                  <a:cubicBezTo>
                    <a:pt x="14304" y="6801"/>
                    <a:pt x="14394" y="6824"/>
                    <a:pt x="14485" y="6846"/>
                  </a:cubicBezTo>
                  <a:cubicBezTo>
                    <a:pt x="14708" y="6902"/>
                    <a:pt x="14939" y="6959"/>
                    <a:pt x="15130" y="6967"/>
                  </a:cubicBezTo>
                  <a:cubicBezTo>
                    <a:pt x="15270" y="6973"/>
                    <a:pt x="15393" y="6976"/>
                    <a:pt x="15502" y="6979"/>
                  </a:cubicBezTo>
                  <a:cubicBezTo>
                    <a:pt x="16301" y="7000"/>
                    <a:pt x="16449" y="7053"/>
                    <a:pt x="16706" y="7737"/>
                  </a:cubicBezTo>
                  <a:cubicBezTo>
                    <a:pt x="16732" y="7803"/>
                    <a:pt x="16753" y="7874"/>
                    <a:pt x="16775" y="7946"/>
                  </a:cubicBezTo>
                  <a:cubicBezTo>
                    <a:pt x="16866" y="8245"/>
                    <a:pt x="16952" y="8527"/>
                    <a:pt x="17345" y="8645"/>
                  </a:cubicBezTo>
                  <a:cubicBezTo>
                    <a:pt x="17380" y="8656"/>
                    <a:pt x="17414" y="8661"/>
                    <a:pt x="17447" y="8661"/>
                  </a:cubicBezTo>
                  <a:cubicBezTo>
                    <a:pt x="17541" y="8661"/>
                    <a:pt x="17643" y="8616"/>
                    <a:pt x="17750" y="8570"/>
                  </a:cubicBezTo>
                  <a:cubicBezTo>
                    <a:pt x="17888" y="8510"/>
                    <a:pt x="18044" y="8441"/>
                    <a:pt x="18241" y="8441"/>
                  </a:cubicBezTo>
                  <a:cubicBezTo>
                    <a:pt x="18297" y="8441"/>
                    <a:pt x="18354" y="8447"/>
                    <a:pt x="18410" y="8459"/>
                  </a:cubicBezTo>
                  <a:cubicBezTo>
                    <a:pt x="19058" y="8594"/>
                    <a:pt x="19438" y="8990"/>
                    <a:pt x="19772" y="9339"/>
                  </a:cubicBezTo>
                  <a:cubicBezTo>
                    <a:pt x="19941" y="9515"/>
                    <a:pt x="20101" y="9682"/>
                    <a:pt x="20283" y="9808"/>
                  </a:cubicBezTo>
                  <a:cubicBezTo>
                    <a:pt x="20465" y="9934"/>
                    <a:pt x="20653" y="10010"/>
                    <a:pt x="20834" y="10083"/>
                  </a:cubicBezTo>
                  <a:cubicBezTo>
                    <a:pt x="21228" y="10242"/>
                    <a:pt x="21600" y="10393"/>
                    <a:pt x="21565" y="10961"/>
                  </a:cubicBezTo>
                  <a:lnTo>
                    <a:pt x="21559" y="11050"/>
                  </a:lnTo>
                  <a:lnTo>
                    <a:pt x="21429" y="11072"/>
                  </a:lnTo>
                  <a:cubicBezTo>
                    <a:pt x="21377" y="11081"/>
                    <a:pt x="21322" y="11086"/>
                    <a:pt x="21267" y="11086"/>
                  </a:cubicBezTo>
                  <a:cubicBezTo>
                    <a:pt x="20981" y="11086"/>
                    <a:pt x="20725" y="10966"/>
                    <a:pt x="20478" y="10851"/>
                  </a:cubicBezTo>
                  <a:cubicBezTo>
                    <a:pt x="20275" y="10756"/>
                    <a:pt x="20065" y="10658"/>
                    <a:pt x="19890" y="10658"/>
                  </a:cubicBezTo>
                  <a:cubicBezTo>
                    <a:pt x="19835" y="10658"/>
                    <a:pt x="19756" y="10666"/>
                    <a:pt x="19657" y="10722"/>
                  </a:cubicBezTo>
                  <a:cubicBezTo>
                    <a:pt x="19737" y="10871"/>
                    <a:pt x="19844" y="11149"/>
                    <a:pt x="19779" y="11261"/>
                  </a:cubicBezTo>
                  <a:cubicBezTo>
                    <a:pt x="19675" y="11439"/>
                    <a:pt x="19400" y="11532"/>
                    <a:pt x="19178" y="11607"/>
                  </a:cubicBezTo>
                  <a:cubicBezTo>
                    <a:pt x="19109" y="11630"/>
                    <a:pt x="19042" y="11652"/>
                    <a:pt x="18986" y="11676"/>
                  </a:cubicBezTo>
                  <a:cubicBezTo>
                    <a:pt x="17674" y="12236"/>
                    <a:pt x="16606" y="13071"/>
                    <a:pt x="16130" y="13911"/>
                  </a:cubicBezTo>
                  <a:cubicBezTo>
                    <a:pt x="15864" y="14380"/>
                    <a:pt x="15394" y="14822"/>
                    <a:pt x="14732" y="15226"/>
                  </a:cubicBezTo>
                  <a:cubicBezTo>
                    <a:pt x="14085" y="15621"/>
                    <a:pt x="13325" y="15939"/>
                    <a:pt x="12592" y="16248"/>
                  </a:cubicBezTo>
                  <a:cubicBezTo>
                    <a:pt x="11706" y="16620"/>
                    <a:pt x="10790" y="17004"/>
                    <a:pt x="10071" y="17524"/>
                  </a:cubicBezTo>
                  <a:cubicBezTo>
                    <a:pt x="9843" y="17689"/>
                    <a:pt x="9573" y="17773"/>
                    <a:pt x="9312" y="17853"/>
                  </a:cubicBezTo>
                  <a:cubicBezTo>
                    <a:pt x="9084" y="17924"/>
                    <a:pt x="8868" y="17991"/>
                    <a:pt x="8694" y="18110"/>
                  </a:cubicBezTo>
                  <a:cubicBezTo>
                    <a:pt x="8409" y="18307"/>
                    <a:pt x="7771" y="19169"/>
                    <a:pt x="7865" y="19441"/>
                  </a:cubicBezTo>
                  <a:cubicBezTo>
                    <a:pt x="7866" y="19445"/>
                    <a:pt x="7874" y="19466"/>
                    <a:pt x="7885" y="19469"/>
                  </a:cubicBezTo>
                  <a:cubicBezTo>
                    <a:pt x="8021" y="19503"/>
                    <a:pt x="8115" y="19568"/>
                    <a:pt x="8153" y="19658"/>
                  </a:cubicBezTo>
                  <a:cubicBezTo>
                    <a:pt x="8274" y="19938"/>
                    <a:pt x="7829" y="20399"/>
                    <a:pt x="7124" y="21005"/>
                  </a:cubicBezTo>
                  <a:cubicBezTo>
                    <a:pt x="7050" y="21069"/>
                    <a:pt x="6996" y="21113"/>
                    <a:pt x="6979" y="21133"/>
                  </a:cubicBezTo>
                  <a:cubicBezTo>
                    <a:pt x="6886" y="21248"/>
                    <a:pt x="6814" y="21360"/>
                    <a:pt x="6766" y="21465"/>
                  </a:cubicBezTo>
                  <a:lnTo>
                    <a:pt x="6704" y="21600"/>
                  </a:lnTo>
                  <a:cubicBezTo>
                    <a:pt x="6704" y="21600"/>
                    <a:pt x="6513" y="21538"/>
                    <a:pt x="6513" y="21538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21" name="Shape"/>
            <p:cNvSpPr/>
            <p:nvPr/>
          </p:nvSpPr>
          <p:spPr>
            <a:xfrm>
              <a:off x="5821912" y="553878"/>
              <a:ext cx="203221" cy="43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extrusionOk="0">
                  <a:moveTo>
                    <a:pt x="2642" y="21462"/>
                  </a:moveTo>
                  <a:cubicBezTo>
                    <a:pt x="2642" y="21462"/>
                    <a:pt x="1886" y="20821"/>
                    <a:pt x="1772" y="20721"/>
                  </a:cubicBezTo>
                  <a:cubicBezTo>
                    <a:pt x="977" y="20022"/>
                    <a:pt x="1064" y="19371"/>
                    <a:pt x="1149" y="18741"/>
                  </a:cubicBezTo>
                  <a:cubicBezTo>
                    <a:pt x="1205" y="18317"/>
                    <a:pt x="1264" y="17878"/>
                    <a:pt x="1067" y="17404"/>
                  </a:cubicBezTo>
                  <a:cubicBezTo>
                    <a:pt x="946" y="17112"/>
                    <a:pt x="734" y="16844"/>
                    <a:pt x="529" y="16584"/>
                  </a:cubicBezTo>
                  <a:cubicBezTo>
                    <a:pt x="393" y="16411"/>
                    <a:pt x="259" y="16241"/>
                    <a:pt x="148" y="16065"/>
                  </a:cubicBezTo>
                  <a:cubicBezTo>
                    <a:pt x="-125" y="15628"/>
                    <a:pt x="34" y="15264"/>
                    <a:pt x="187" y="14912"/>
                  </a:cubicBezTo>
                  <a:cubicBezTo>
                    <a:pt x="255" y="14758"/>
                    <a:pt x="324" y="14600"/>
                    <a:pt x="361" y="14428"/>
                  </a:cubicBezTo>
                  <a:cubicBezTo>
                    <a:pt x="431" y="14107"/>
                    <a:pt x="458" y="13779"/>
                    <a:pt x="485" y="13462"/>
                  </a:cubicBezTo>
                  <a:cubicBezTo>
                    <a:pt x="526" y="12975"/>
                    <a:pt x="567" y="12472"/>
                    <a:pt x="763" y="11967"/>
                  </a:cubicBezTo>
                  <a:cubicBezTo>
                    <a:pt x="926" y="11543"/>
                    <a:pt x="738" y="11116"/>
                    <a:pt x="539" y="10664"/>
                  </a:cubicBezTo>
                  <a:cubicBezTo>
                    <a:pt x="327" y="10185"/>
                    <a:pt x="110" y="9689"/>
                    <a:pt x="345" y="9194"/>
                  </a:cubicBezTo>
                  <a:cubicBezTo>
                    <a:pt x="611" y="8636"/>
                    <a:pt x="1309" y="8287"/>
                    <a:pt x="1983" y="7949"/>
                  </a:cubicBezTo>
                  <a:cubicBezTo>
                    <a:pt x="2772" y="7555"/>
                    <a:pt x="3453" y="7214"/>
                    <a:pt x="3433" y="6567"/>
                  </a:cubicBezTo>
                  <a:cubicBezTo>
                    <a:pt x="3414" y="5846"/>
                    <a:pt x="3099" y="5118"/>
                    <a:pt x="2795" y="4413"/>
                  </a:cubicBezTo>
                  <a:lnTo>
                    <a:pt x="2611" y="3983"/>
                  </a:lnTo>
                  <a:cubicBezTo>
                    <a:pt x="2596" y="3948"/>
                    <a:pt x="2577" y="3852"/>
                    <a:pt x="2554" y="3730"/>
                  </a:cubicBezTo>
                  <a:cubicBezTo>
                    <a:pt x="2524" y="3566"/>
                    <a:pt x="2455" y="3195"/>
                    <a:pt x="2382" y="3079"/>
                  </a:cubicBezTo>
                  <a:lnTo>
                    <a:pt x="2291" y="3044"/>
                  </a:lnTo>
                  <a:lnTo>
                    <a:pt x="2291" y="701"/>
                  </a:lnTo>
                  <a:lnTo>
                    <a:pt x="2459" y="641"/>
                  </a:lnTo>
                  <a:cubicBezTo>
                    <a:pt x="3075" y="423"/>
                    <a:pt x="5243" y="132"/>
                    <a:pt x="5893" y="48"/>
                  </a:cubicBezTo>
                  <a:lnTo>
                    <a:pt x="6263" y="0"/>
                  </a:lnTo>
                  <a:lnTo>
                    <a:pt x="6402" y="168"/>
                  </a:lnTo>
                  <a:cubicBezTo>
                    <a:pt x="11264" y="6098"/>
                    <a:pt x="19562" y="15644"/>
                    <a:pt x="21134" y="16018"/>
                  </a:cubicBezTo>
                  <a:lnTo>
                    <a:pt x="21455" y="16095"/>
                  </a:lnTo>
                  <a:lnTo>
                    <a:pt x="21350" y="16257"/>
                  </a:lnTo>
                  <a:cubicBezTo>
                    <a:pt x="20989" y="16792"/>
                    <a:pt x="20996" y="17317"/>
                    <a:pt x="21376" y="18012"/>
                  </a:cubicBezTo>
                  <a:lnTo>
                    <a:pt x="21475" y="18194"/>
                  </a:lnTo>
                  <a:lnTo>
                    <a:pt x="21096" y="18251"/>
                  </a:lnTo>
                  <a:cubicBezTo>
                    <a:pt x="19712" y="18462"/>
                    <a:pt x="18381" y="18764"/>
                    <a:pt x="18245" y="18897"/>
                  </a:cubicBezTo>
                  <a:cubicBezTo>
                    <a:pt x="18254" y="19250"/>
                    <a:pt x="17552" y="19572"/>
                    <a:pt x="16932" y="19856"/>
                  </a:cubicBezTo>
                  <a:lnTo>
                    <a:pt x="16709" y="19959"/>
                  </a:lnTo>
                  <a:cubicBezTo>
                    <a:pt x="16452" y="20079"/>
                    <a:pt x="16098" y="20140"/>
                    <a:pt x="15655" y="20140"/>
                  </a:cubicBezTo>
                  <a:cubicBezTo>
                    <a:pt x="15188" y="20140"/>
                    <a:pt x="14723" y="20070"/>
                    <a:pt x="14491" y="20028"/>
                  </a:cubicBezTo>
                  <a:lnTo>
                    <a:pt x="2806" y="21600"/>
                  </a:lnTo>
                  <a:cubicBezTo>
                    <a:pt x="2806" y="21600"/>
                    <a:pt x="2642" y="21462"/>
                    <a:pt x="2642" y="21462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Shape"/>
            <p:cNvSpPr/>
            <p:nvPr/>
          </p:nvSpPr>
          <p:spPr>
            <a:xfrm>
              <a:off x="5950397" y="1051565"/>
              <a:ext cx="116588" cy="150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64" y="21600"/>
                  </a:moveTo>
                  <a:cubicBezTo>
                    <a:pt x="12268" y="21600"/>
                    <a:pt x="12044" y="21583"/>
                    <a:pt x="11793" y="21544"/>
                  </a:cubicBezTo>
                  <a:cubicBezTo>
                    <a:pt x="10557" y="21354"/>
                    <a:pt x="10037" y="20428"/>
                    <a:pt x="9577" y="19610"/>
                  </a:cubicBezTo>
                  <a:cubicBezTo>
                    <a:pt x="9328" y="19165"/>
                    <a:pt x="9069" y="18706"/>
                    <a:pt x="8773" y="18526"/>
                  </a:cubicBezTo>
                  <a:cubicBezTo>
                    <a:pt x="8464" y="18341"/>
                    <a:pt x="8138" y="18229"/>
                    <a:pt x="7776" y="18184"/>
                  </a:cubicBezTo>
                  <a:lnTo>
                    <a:pt x="7524" y="18153"/>
                  </a:lnTo>
                  <a:lnTo>
                    <a:pt x="7350" y="18008"/>
                  </a:lnTo>
                  <a:cubicBezTo>
                    <a:pt x="3207" y="14570"/>
                    <a:pt x="254" y="2704"/>
                    <a:pt x="131" y="2200"/>
                  </a:cubicBezTo>
                  <a:lnTo>
                    <a:pt x="0" y="1667"/>
                  </a:lnTo>
                  <a:lnTo>
                    <a:pt x="8494" y="0"/>
                  </a:lnTo>
                  <a:lnTo>
                    <a:pt x="21600" y="11647"/>
                  </a:lnTo>
                  <a:lnTo>
                    <a:pt x="20227" y="11788"/>
                  </a:lnTo>
                  <a:cubicBezTo>
                    <a:pt x="19838" y="11828"/>
                    <a:pt x="19316" y="11988"/>
                    <a:pt x="18588" y="12291"/>
                  </a:cubicBezTo>
                  <a:cubicBezTo>
                    <a:pt x="17616" y="12699"/>
                    <a:pt x="16794" y="13366"/>
                    <a:pt x="15922" y="14073"/>
                  </a:cubicBezTo>
                  <a:cubicBezTo>
                    <a:pt x="14959" y="14856"/>
                    <a:pt x="13962" y="15664"/>
                    <a:pt x="12692" y="16146"/>
                  </a:cubicBezTo>
                  <a:cubicBezTo>
                    <a:pt x="12749" y="16468"/>
                    <a:pt x="13076" y="17150"/>
                    <a:pt x="13304" y="17622"/>
                  </a:cubicBezTo>
                  <a:cubicBezTo>
                    <a:pt x="13965" y="18999"/>
                    <a:pt x="14590" y="20301"/>
                    <a:pt x="13885" y="21086"/>
                  </a:cubicBezTo>
                  <a:cubicBezTo>
                    <a:pt x="13676" y="21320"/>
                    <a:pt x="13259" y="21600"/>
                    <a:pt x="12464" y="21600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23" name="Shape"/>
            <p:cNvSpPr/>
            <p:nvPr/>
          </p:nvSpPr>
          <p:spPr>
            <a:xfrm>
              <a:off x="5653278" y="610068"/>
              <a:ext cx="208495" cy="39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extrusionOk="0">
                  <a:moveTo>
                    <a:pt x="11871" y="21600"/>
                  </a:moveTo>
                  <a:cubicBezTo>
                    <a:pt x="11373" y="21600"/>
                    <a:pt x="10981" y="21600"/>
                    <a:pt x="9466" y="17258"/>
                  </a:cubicBezTo>
                  <a:cubicBezTo>
                    <a:pt x="9400" y="17068"/>
                    <a:pt x="9354" y="16937"/>
                    <a:pt x="9336" y="16893"/>
                  </a:cubicBezTo>
                  <a:cubicBezTo>
                    <a:pt x="9069" y="16253"/>
                    <a:pt x="8703" y="16102"/>
                    <a:pt x="7902" y="15769"/>
                  </a:cubicBezTo>
                  <a:cubicBezTo>
                    <a:pt x="7739" y="15701"/>
                    <a:pt x="7562" y="15628"/>
                    <a:pt x="7370" y="15544"/>
                  </a:cubicBezTo>
                  <a:cubicBezTo>
                    <a:pt x="6018" y="14954"/>
                    <a:pt x="5607" y="13964"/>
                    <a:pt x="5208" y="13007"/>
                  </a:cubicBezTo>
                  <a:cubicBezTo>
                    <a:pt x="5018" y="12550"/>
                    <a:pt x="4839" y="12118"/>
                    <a:pt x="4566" y="11752"/>
                  </a:cubicBezTo>
                  <a:lnTo>
                    <a:pt x="4523" y="11695"/>
                  </a:lnTo>
                  <a:cubicBezTo>
                    <a:pt x="4176" y="11238"/>
                    <a:pt x="3784" y="10721"/>
                    <a:pt x="3712" y="10226"/>
                  </a:cubicBezTo>
                  <a:cubicBezTo>
                    <a:pt x="3670" y="9932"/>
                    <a:pt x="3749" y="9648"/>
                    <a:pt x="3826" y="9373"/>
                  </a:cubicBezTo>
                  <a:cubicBezTo>
                    <a:pt x="3927" y="9013"/>
                    <a:pt x="4021" y="8673"/>
                    <a:pt x="3843" y="8342"/>
                  </a:cubicBezTo>
                  <a:cubicBezTo>
                    <a:pt x="3650" y="7983"/>
                    <a:pt x="3296" y="7646"/>
                    <a:pt x="2921" y="7289"/>
                  </a:cubicBezTo>
                  <a:cubicBezTo>
                    <a:pt x="2594" y="6977"/>
                    <a:pt x="2255" y="6655"/>
                    <a:pt x="2024" y="6310"/>
                  </a:cubicBezTo>
                  <a:cubicBezTo>
                    <a:pt x="1380" y="5349"/>
                    <a:pt x="763" y="4373"/>
                    <a:pt x="134" y="3373"/>
                  </a:cubicBezTo>
                  <a:lnTo>
                    <a:pt x="0" y="3161"/>
                  </a:lnTo>
                  <a:lnTo>
                    <a:pt x="20134" y="0"/>
                  </a:lnTo>
                  <a:lnTo>
                    <a:pt x="20304" y="73"/>
                  </a:lnTo>
                  <a:cubicBezTo>
                    <a:pt x="20519" y="165"/>
                    <a:pt x="20592" y="340"/>
                    <a:pt x="20711" y="1056"/>
                  </a:cubicBezTo>
                  <a:cubicBezTo>
                    <a:pt x="20730" y="1166"/>
                    <a:pt x="20743" y="1253"/>
                    <a:pt x="20755" y="1286"/>
                  </a:cubicBezTo>
                  <a:lnTo>
                    <a:pt x="20934" y="1753"/>
                  </a:lnTo>
                  <a:cubicBezTo>
                    <a:pt x="21239" y="2541"/>
                    <a:pt x="21555" y="3357"/>
                    <a:pt x="21575" y="4183"/>
                  </a:cubicBezTo>
                  <a:cubicBezTo>
                    <a:pt x="21600" y="5065"/>
                    <a:pt x="20713" y="5560"/>
                    <a:pt x="19931" y="5996"/>
                  </a:cubicBezTo>
                  <a:cubicBezTo>
                    <a:pt x="19320" y="6337"/>
                    <a:pt x="18742" y="6658"/>
                    <a:pt x="18532" y="7152"/>
                  </a:cubicBezTo>
                  <a:cubicBezTo>
                    <a:pt x="18339" y="7601"/>
                    <a:pt x="18526" y="8073"/>
                    <a:pt x="18724" y="8573"/>
                  </a:cubicBezTo>
                  <a:cubicBezTo>
                    <a:pt x="18926" y="9085"/>
                    <a:pt x="19135" y="9615"/>
                    <a:pt x="18948" y="10161"/>
                  </a:cubicBezTo>
                  <a:cubicBezTo>
                    <a:pt x="18766" y="10682"/>
                    <a:pt x="18726" y="11216"/>
                    <a:pt x="18687" y="11732"/>
                  </a:cubicBezTo>
                  <a:cubicBezTo>
                    <a:pt x="18662" y="12085"/>
                    <a:pt x="18634" y="12449"/>
                    <a:pt x="18563" y="12813"/>
                  </a:cubicBezTo>
                  <a:cubicBezTo>
                    <a:pt x="18523" y="13020"/>
                    <a:pt x="18451" y="13205"/>
                    <a:pt x="18380" y="13384"/>
                  </a:cubicBezTo>
                  <a:cubicBezTo>
                    <a:pt x="18238" y="13747"/>
                    <a:pt x="18115" y="14060"/>
                    <a:pt x="18325" y="14433"/>
                  </a:cubicBezTo>
                  <a:cubicBezTo>
                    <a:pt x="18428" y="14615"/>
                    <a:pt x="18553" y="14792"/>
                    <a:pt x="18679" y="14971"/>
                  </a:cubicBezTo>
                  <a:cubicBezTo>
                    <a:pt x="18892" y="15271"/>
                    <a:pt x="19111" y="15581"/>
                    <a:pt x="19243" y="15934"/>
                  </a:cubicBezTo>
                  <a:cubicBezTo>
                    <a:pt x="19457" y="16507"/>
                    <a:pt x="19395" y="17014"/>
                    <a:pt x="19337" y="17504"/>
                  </a:cubicBezTo>
                  <a:cubicBezTo>
                    <a:pt x="19254" y="18188"/>
                    <a:pt x="19183" y="18779"/>
                    <a:pt x="19851" y="19433"/>
                  </a:cubicBezTo>
                  <a:cubicBezTo>
                    <a:pt x="19962" y="19542"/>
                    <a:pt x="20697" y="20235"/>
                    <a:pt x="20697" y="20235"/>
                  </a:cubicBezTo>
                  <a:lnTo>
                    <a:pt x="20965" y="20488"/>
                  </a:lnTo>
                  <a:lnTo>
                    <a:pt x="20425" y="20552"/>
                  </a:lnTo>
                  <a:cubicBezTo>
                    <a:pt x="20369" y="20559"/>
                    <a:pt x="14861" y="21209"/>
                    <a:pt x="11993" y="21592"/>
                  </a:cubicBezTo>
                  <a:lnTo>
                    <a:pt x="11941" y="21599"/>
                  </a:lnTo>
                  <a:cubicBezTo>
                    <a:pt x="11941" y="21599"/>
                    <a:pt x="11871" y="21600"/>
                    <a:pt x="11871" y="21600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24" name="Shape"/>
            <p:cNvSpPr/>
            <p:nvPr/>
          </p:nvSpPr>
          <p:spPr>
            <a:xfrm>
              <a:off x="5765701" y="1067620"/>
              <a:ext cx="233904" cy="20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51" y="21592"/>
                  </a:moveTo>
                  <a:cubicBezTo>
                    <a:pt x="5025" y="21590"/>
                    <a:pt x="2617" y="21210"/>
                    <a:pt x="2356" y="20380"/>
                  </a:cubicBezTo>
                  <a:cubicBezTo>
                    <a:pt x="2175" y="19822"/>
                    <a:pt x="2370" y="19327"/>
                    <a:pt x="2527" y="18929"/>
                  </a:cubicBezTo>
                  <a:cubicBezTo>
                    <a:pt x="2710" y="18461"/>
                    <a:pt x="2805" y="18178"/>
                    <a:pt x="2638" y="17795"/>
                  </a:cubicBezTo>
                  <a:cubicBezTo>
                    <a:pt x="2541" y="17573"/>
                    <a:pt x="2430" y="17359"/>
                    <a:pt x="2319" y="17145"/>
                  </a:cubicBezTo>
                  <a:cubicBezTo>
                    <a:pt x="2115" y="16751"/>
                    <a:pt x="1905" y="16343"/>
                    <a:pt x="1766" y="15877"/>
                  </a:cubicBezTo>
                  <a:cubicBezTo>
                    <a:pt x="1571" y="15217"/>
                    <a:pt x="1445" y="14518"/>
                    <a:pt x="1323" y="13842"/>
                  </a:cubicBezTo>
                  <a:cubicBezTo>
                    <a:pt x="1270" y="13550"/>
                    <a:pt x="1218" y="13260"/>
                    <a:pt x="1160" y="12976"/>
                  </a:cubicBezTo>
                  <a:cubicBezTo>
                    <a:pt x="1002" y="12197"/>
                    <a:pt x="936" y="11403"/>
                    <a:pt x="871" y="10635"/>
                  </a:cubicBezTo>
                  <a:cubicBezTo>
                    <a:pt x="808" y="9879"/>
                    <a:pt x="749" y="9166"/>
                    <a:pt x="609" y="8460"/>
                  </a:cubicBezTo>
                  <a:cubicBezTo>
                    <a:pt x="534" y="8086"/>
                    <a:pt x="440" y="7766"/>
                    <a:pt x="351" y="7459"/>
                  </a:cubicBezTo>
                  <a:cubicBezTo>
                    <a:pt x="171" y="6837"/>
                    <a:pt x="0" y="6250"/>
                    <a:pt x="0" y="5401"/>
                  </a:cubicBezTo>
                  <a:lnTo>
                    <a:pt x="0" y="5069"/>
                  </a:lnTo>
                  <a:lnTo>
                    <a:pt x="17366" y="0"/>
                  </a:lnTo>
                  <a:lnTo>
                    <a:pt x="17440" y="445"/>
                  </a:lnTo>
                  <a:cubicBezTo>
                    <a:pt x="17455" y="534"/>
                    <a:pt x="18933" y="9354"/>
                    <a:pt x="20852" y="11718"/>
                  </a:cubicBezTo>
                  <a:lnTo>
                    <a:pt x="21600" y="12639"/>
                  </a:lnTo>
                  <a:lnTo>
                    <a:pt x="20520" y="12429"/>
                  </a:lnTo>
                  <a:cubicBezTo>
                    <a:pt x="20446" y="12415"/>
                    <a:pt x="20372" y="12408"/>
                    <a:pt x="20297" y="12408"/>
                  </a:cubicBezTo>
                  <a:cubicBezTo>
                    <a:pt x="19617" y="12408"/>
                    <a:pt x="18834" y="12927"/>
                    <a:pt x="18204" y="13343"/>
                  </a:cubicBezTo>
                  <a:lnTo>
                    <a:pt x="17953" y="13508"/>
                  </a:lnTo>
                  <a:cubicBezTo>
                    <a:pt x="16836" y="14231"/>
                    <a:pt x="15646" y="14623"/>
                    <a:pt x="14495" y="15002"/>
                  </a:cubicBezTo>
                  <a:cubicBezTo>
                    <a:pt x="13437" y="15350"/>
                    <a:pt x="12437" y="15680"/>
                    <a:pt x="11487" y="16246"/>
                  </a:cubicBezTo>
                  <a:cubicBezTo>
                    <a:pt x="10904" y="16593"/>
                    <a:pt x="10401" y="17094"/>
                    <a:pt x="9868" y="17624"/>
                  </a:cubicBezTo>
                  <a:cubicBezTo>
                    <a:pt x="9494" y="17997"/>
                    <a:pt x="9107" y="18382"/>
                    <a:pt x="8686" y="18713"/>
                  </a:cubicBezTo>
                  <a:cubicBezTo>
                    <a:pt x="8453" y="18895"/>
                    <a:pt x="8224" y="19065"/>
                    <a:pt x="8001" y="19232"/>
                  </a:cubicBezTo>
                  <a:cubicBezTo>
                    <a:pt x="7124" y="19884"/>
                    <a:pt x="6367" y="20448"/>
                    <a:pt x="5732" y="21411"/>
                  </a:cubicBezTo>
                  <a:lnTo>
                    <a:pt x="5644" y="21545"/>
                  </a:lnTo>
                  <a:lnTo>
                    <a:pt x="5499" y="21574"/>
                  </a:lnTo>
                  <a:cubicBezTo>
                    <a:pt x="5406" y="21592"/>
                    <a:pt x="5313" y="21600"/>
                    <a:pt x="5221" y="21600"/>
                  </a:cubicBezTo>
                  <a:cubicBezTo>
                    <a:pt x="5163" y="21600"/>
                    <a:pt x="5107" y="21597"/>
                    <a:pt x="5051" y="21592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Shape"/>
            <p:cNvSpPr/>
            <p:nvPr/>
          </p:nvSpPr>
          <p:spPr>
            <a:xfrm>
              <a:off x="5757672" y="907076"/>
              <a:ext cx="425069" cy="242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6700" y="21600"/>
                  </a:moveTo>
                  <a:cubicBezTo>
                    <a:pt x="16535" y="21600"/>
                    <a:pt x="16353" y="21475"/>
                    <a:pt x="15978" y="21107"/>
                  </a:cubicBezTo>
                  <a:cubicBezTo>
                    <a:pt x="15784" y="20917"/>
                    <a:pt x="15633" y="20739"/>
                    <a:pt x="15505" y="20586"/>
                  </a:cubicBezTo>
                  <a:cubicBezTo>
                    <a:pt x="15289" y="20328"/>
                    <a:pt x="15179" y="20204"/>
                    <a:pt x="15047" y="20204"/>
                  </a:cubicBezTo>
                  <a:cubicBezTo>
                    <a:pt x="15028" y="20204"/>
                    <a:pt x="15008" y="20207"/>
                    <a:pt x="14986" y="20212"/>
                  </a:cubicBezTo>
                  <a:lnTo>
                    <a:pt x="14877" y="20239"/>
                  </a:lnTo>
                  <a:lnTo>
                    <a:pt x="11631" y="13706"/>
                  </a:lnTo>
                  <a:lnTo>
                    <a:pt x="470" y="18676"/>
                  </a:lnTo>
                  <a:lnTo>
                    <a:pt x="0" y="18064"/>
                  </a:lnTo>
                  <a:lnTo>
                    <a:pt x="86" y="8045"/>
                  </a:lnTo>
                  <a:lnTo>
                    <a:pt x="237" y="7978"/>
                  </a:lnTo>
                  <a:cubicBezTo>
                    <a:pt x="1648" y="7346"/>
                    <a:pt x="4352" y="6276"/>
                    <a:pt x="4379" y="6265"/>
                  </a:cubicBezTo>
                  <a:lnTo>
                    <a:pt x="9957" y="3460"/>
                  </a:lnTo>
                  <a:lnTo>
                    <a:pt x="10025" y="3514"/>
                  </a:lnTo>
                  <a:cubicBezTo>
                    <a:pt x="10028" y="3515"/>
                    <a:pt x="10268" y="3703"/>
                    <a:pt x="10489" y="3703"/>
                  </a:cubicBezTo>
                  <a:cubicBezTo>
                    <a:pt x="10589" y="3703"/>
                    <a:pt x="10662" y="3664"/>
                    <a:pt x="10706" y="3587"/>
                  </a:cubicBezTo>
                  <a:lnTo>
                    <a:pt x="10817" y="3396"/>
                  </a:lnTo>
                  <a:cubicBezTo>
                    <a:pt x="11045" y="3005"/>
                    <a:pt x="11328" y="2520"/>
                    <a:pt x="11328" y="2145"/>
                  </a:cubicBezTo>
                  <a:cubicBezTo>
                    <a:pt x="11328" y="1436"/>
                    <a:pt x="12223" y="778"/>
                    <a:pt x="12973" y="351"/>
                  </a:cubicBezTo>
                  <a:lnTo>
                    <a:pt x="13182" y="232"/>
                  </a:lnTo>
                  <a:lnTo>
                    <a:pt x="13234" y="605"/>
                  </a:lnTo>
                  <a:cubicBezTo>
                    <a:pt x="13270" y="865"/>
                    <a:pt x="13315" y="1132"/>
                    <a:pt x="13363" y="1403"/>
                  </a:cubicBezTo>
                  <a:cubicBezTo>
                    <a:pt x="13521" y="1131"/>
                    <a:pt x="13609" y="766"/>
                    <a:pt x="13699" y="338"/>
                  </a:cubicBezTo>
                  <a:lnTo>
                    <a:pt x="13720" y="244"/>
                  </a:lnTo>
                  <a:lnTo>
                    <a:pt x="13769" y="166"/>
                  </a:lnTo>
                  <a:lnTo>
                    <a:pt x="13890" y="0"/>
                  </a:lnTo>
                  <a:lnTo>
                    <a:pt x="14014" y="158"/>
                  </a:lnTo>
                  <a:cubicBezTo>
                    <a:pt x="14590" y="889"/>
                    <a:pt x="15100" y="2321"/>
                    <a:pt x="14960" y="3642"/>
                  </a:cubicBezTo>
                  <a:cubicBezTo>
                    <a:pt x="14906" y="4148"/>
                    <a:pt x="14763" y="4568"/>
                    <a:pt x="14625" y="4975"/>
                  </a:cubicBezTo>
                  <a:cubicBezTo>
                    <a:pt x="14408" y="5612"/>
                    <a:pt x="14237" y="6116"/>
                    <a:pt x="14424" y="6817"/>
                  </a:cubicBezTo>
                  <a:cubicBezTo>
                    <a:pt x="14531" y="7218"/>
                    <a:pt x="14835" y="7620"/>
                    <a:pt x="15128" y="8008"/>
                  </a:cubicBezTo>
                  <a:cubicBezTo>
                    <a:pt x="15351" y="8303"/>
                    <a:pt x="15561" y="8581"/>
                    <a:pt x="15713" y="8885"/>
                  </a:cubicBezTo>
                  <a:cubicBezTo>
                    <a:pt x="15856" y="9176"/>
                    <a:pt x="15986" y="9468"/>
                    <a:pt x="16115" y="9757"/>
                  </a:cubicBezTo>
                  <a:cubicBezTo>
                    <a:pt x="16357" y="10301"/>
                    <a:pt x="16585" y="10814"/>
                    <a:pt x="16882" y="11276"/>
                  </a:cubicBezTo>
                  <a:cubicBezTo>
                    <a:pt x="17044" y="11528"/>
                    <a:pt x="17210" y="11763"/>
                    <a:pt x="17374" y="11996"/>
                  </a:cubicBezTo>
                  <a:cubicBezTo>
                    <a:pt x="17612" y="12333"/>
                    <a:pt x="17856" y="12679"/>
                    <a:pt x="18084" y="13072"/>
                  </a:cubicBezTo>
                  <a:cubicBezTo>
                    <a:pt x="18167" y="12264"/>
                    <a:pt x="18452" y="11712"/>
                    <a:pt x="18918" y="11462"/>
                  </a:cubicBezTo>
                  <a:cubicBezTo>
                    <a:pt x="18584" y="10534"/>
                    <a:pt x="18471" y="9533"/>
                    <a:pt x="18645" y="8901"/>
                  </a:cubicBezTo>
                  <a:cubicBezTo>
                    <a:pt x="18745" y="8536"/>
                    <a:pt x="18935" y="8327"/>
                    <a:pt x="19166" y="8327"/>
                  </a:cubicBezTo>
                  <a:cubicBezTo>
                    <a:pt x="19462" y="8327"/>
                    <a:pt x="19812" y="8657"/>
                    <a:pt x="20208" y="9306"/>
                  </a:cubicBezTo>
                  <a:cubicBezTo>
                    <a:pt x="20599" y="9944"/>
                    <a:pt x="20963" y="11363"/>
                    <a:pt x="20896" y="12631"/>
                  </a:cubicBezTo>
                  <a:cubicBezTo>
                    <a:pt x="20856" y="13400"/>
                    <a:pt x="20661" y="14000"/>
                    <a:pt x="20332" y="14365"/>
                  </a:cubicBezTo>
                  <a:cubicBezTo>
                    <a:pt x="20017" y="14718"/>
                    <a:pt x="19658" y="14792"/>
                    <a:pt x="19312" y="14864"/>
                  </a:cubicBezTo>
                  <a:cubicBezTo>
                    <a:pt x="18843" y="14961"/>
                    <a:pt x="18439" y="15045"/>
                    <a:pt x="18181" y="15774"/>
                  </a:cubicBezTo>
                  <a:cubicBezTo>
                    <a:pt x="18024" y="16220"/>
                    <a:pt x="17989" y="16698"/>
                    <a:pt x="18080" y="17156"/>
                  </a:cubicBezTo>
                  <a:cubicBezTo>
                    <a:pt x="18182" y="17666"/>
                    <a:pt x="18437" y="18091"/>
                    <a:pt x="18763" y="18295"/>
                  </a:cubicBezTo>
                  <a:cubicBezTo>
                    <a:pt x="18907" y="18385"/>
                    <a:pt x="19072" y="18430"/>
                    <a:pt x="19254" y="18430"/>
                  </a:cubicBezTo>
                  <a:cubicBezTo>
                    <a:pt x="19788" y="18430"/>
                    <a:pt x="20383" y="18054"/>
                    <a:pt x="20908" y="17723"/>
                  </a:cubicBezTo>
                  <a:cubicBezTo>
                    <a:pt x="21024" y="17649"/>
                    <a:pt x="21136" y="17579"/>
                    <a:pt x="21241" y="17516"/>
                  </a:cubicBezTo>
                  <a:lnTo>
                    <a:pt x="21429" y="17403"/>
                  </a:lnTo>
                  <a:lnTo>
                    <a:pt x="21498" y="17730"/>
                  </a:lnTo>
                  <a:cubicBezTo>
                    <a:pt x="21600" y="18216"/>
                    <a:pt x="21532" y="18570"/>
                    <a:pt x="21456" y="18782"/>
                  </a:cubicBezTo>
                  <a:cubicBezTo>
                    <a:pt x="21144" y="19664"/>
                    <a:pt x="20099" y="19859"/>
                    <a:pt x="19089" y="20048"/>
                  </a:cubicBezTo>
                  <a:cubicBezTo>
                    <a:pt x="18486" y="20160"/>
                    <a:pt x="17862" y="20277"/>
                    <a:pt x="17631" y="20525"/>
                  </a:cubicBezTo>
                  <a:cubicBezTo>
                    <a:pt x="17406" y="20771"/>
                    <a:pt x="17274" y="20991"/>
                    <a:pt x="17167" y="21167"/>
                  </a:cubicBezTo>
                  <a:cubicBezTo>
                    <a:pt x="17027" y="21399"/>
                    <a:pt x="16906" y="21600"/>
                    <a:pt x="16700" y="21600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26" name="Shape"/>
            <p:cNvSpPr/>
            <p:nvPr/>
          </p:nvSpPr>
          <p:spPr>
            <a:xfrm>
              <a:off x="5629188" y="1244220"/>
              <a:ext cx="168895" cy="38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600" extrusionOk="0">
                  <a:moveTo>
                    <a:pt x="8670" y="21442"/>
                  </a:moveTo>
                  <a:cubicBezTo>
                    <a:pt x="7731" y="21038"/>
                    <a:pt x="7208" y="20515"/>
                    <a:pt x="6746" y="20053"/>
                  </a:cubicBezTo>
                  <a:cubicBezTo>
                    <a:pt x="5995" y="19304"/>
                    <a:pt x="5402" y="18712"/>
                    <a:pt x="3399" y="18712"/>
                  </a:cubicBezTo>
                  <a:cubicBezTo>
                    <a:pt x="3218" y="18712"/>
                    <a:pt x="3029" y="18716"/>
                    <a:pt x="2828" y="18726"/>
                  </a:cubicBezTo>
                  <a:lnTo>
                    <a:pt x="2625" y="18736"/>
                  </a:lnTo>
                  <a:lnTo>
                    <a:pt x="2465" y="18678"/>
                  </a:lnTo>
                  <a:cubicBezTo>
                    <a:pt x="-609" y="17575"/>
                    <a:pt x="1409" y="14441"/>
                    <a:pt x="1496" y="14308"/>
                  </a:cubicBezTo>
                  <a:lnTo>
                    <a:pt x="1563" y="14206"/>
                  </a:lnTo>
                  <a:lnTo>
                    <a:pt x="1781" y="14165"/>
                  </a:lnTo>
                  <a:cubicBezTo>
                    <a:pt x="2290" y="14067"/>
                    <a:pt x="2724" y="13951"/>
                    <a:pt x="3071" y="13818"/>
                  </a:cubicBezTo>
                  <a:cubicBezTo>
                    <a:pt x="4320" y="13340"/>
                    <a:pt x="7569" y="11227"/>
                    <a:pt x="8519" y="10601"/>
                  </a:cubicBezTo>
                  <a:lnTo>
                    <a:pt x="1653" y="8216"/>
                  </a:lnTo>
                  <a:cubicBezTo>
                    <a:pt x="-68" y="7368"/>
                    <a:pt x="123" y="6664"/>
                    <a:pt x="573" y="5759"/>
                  </a:cubicBezTo>
                  <a:cubicBezTo>
                    <a:pt x="636" y="5636"/>
                    <a:pt x="697" y="5548"/>
                    <a:pt x="749" y="5473"/>
                  </a:cubicBezTo>
                  <a:cubicBezTo>
                    <a:pt x="871" y="5298"/>
                    <a:pt x="903" y="5251"/>
                    <a:pt x="723" y="4946"/>
                  </a:cubicBezTo>
                  <a:cubicBezTo>
                    <a:pt x="674" y="4862"/>
                    <a:pt x="562" y="4770"/>
                    <a:pt x="444" y="4673"/>
                  </a:cubicBezTo>
                  <a:cubicBezTo>
                    <a:pt x="205" y="4478"/>
                    <a:pt x="-66" y="4256"/>
                    <a:pt x="15" y="3981"/>
                  </a:cubicBezTo>
                  <a:cubicBezTo>
                    <a:pt x="99" y="3678"/>
                    <a:pt x="544" y="3347"/>
                    <a:pt x="975" y="3027"/>
                  </a:cubicBezTo>
                  <a:cubicBezTo>
                    <a:pt x="1261" y="2814"/>
                    <a:pt x="1531" y="2613"/>
                    <a:pt x="1659" y="2449"/>
                  </a:cubicBezTo>
                  <a:cubicBezTo>
                    <a:pt x="2240" y="1713"/>
                    <a:pt x="2814" y="941"/>
                    <a:pt x="2896" y="293"/>
                  </a:cubicBezTo>
                  <a:lnTo>
                    <a:pt x="2933" y="0"/>
                  </a:lnTo>
                  <a:lnTo>
                    <a:pt x="3550" y="92"/>
                  </a:lnTo>
                  <a:cubicBezTo>
                    <a:pt x="8151" y="777"/>
                    <a:pt x="16927" y="2278"/>
                    <a:pt x="17015" y="2293"/>
                  </a:cubicBezTo>
                  <a:lnTo>
                    <a:pt x="17337" y="2348"/>
                  </a:lnTo>
                  <a:lnTo>
                    <a:pt x="17337" y="4350"/>
                  </a:lnTo>
                  <a:cubicBezTo>
                    <a:pt x="17310" y="4481"/>
                    <a:pt x="17064" y="5435"/>
                    <a:pt x="16117" y="5816"/>
                  </a:cubicBezTo>
                  <a:cubicBezTo>
                    <a:pt x="15445" y="6087"/>
                    <a:pt x="14857" y="6612"/>
                    <a:pt x="14859" y="6786"/>
                  </a:cubicBezTo>
                  <a:cubicBezTo>
                    <a:pt x="14967" y="6808"/>
                    <a:pt x="15194" y="6836"/>
                    <a:pt x="15506" y="6836"/>
                  </a:cubicBezTo>
                  <a:cubicBezTo>
                    <a:pt x="15938" y="6836"/>
                    <a:pt x="17020" y="6776"/>
                    <a:pt x="17700" y="6220"/>
                  </a:cubicBezTo>
                  <a:lnTo>
                    <a:pt x="17739" y="6188"/>
                  </a:lnTo>
                  <a:lnTo>
                    <a:pt x="17764" y="6177"/>
                  </a:lnTo>
                  <a:lnTo>
                    <a:pt x="17809" y="6153"/>
                  </a:lnTo>
                  <a:lnTo>
                    <a:pt x="17994" y="6096"/>
                  </a:lnTo>
                  <a:lnTo>
                    <a:pt x="18167" y="6094"/>
                  </a:lnTo>
                  <a:cubicBezTo>
                    <a:pt x="18764" y="6094"/>
                    <a:pt x="20162" y="6868"/>
                    <a:pt x="20171" y="6876"/>
                  </a:cubicBezTo>
                  <a:cubicBezTo>
                    <a:pt x="20811" y="7365"/>
                    <a:pt x="20707" y="7803"/>
                    <a:pt x="20599" y="8266"/>
                  </a:cubicBezTo>
                  <a:lnTo>
                    <a:pt x="20580" y="8347"/>
                  </a:lnTo>
                  <a:cubicBezTo>
                    <a:pt x="20329" y="9432"/>
                    <a:pt x="20484" y="10201"/>
                    <a:pt x="20699" y="11265"/>
                  </a:cubicBezTo>
                  <a:lnTo>
                    <a:pt x="20755" y="11548"/>
                  </a:lnTo>
                  <a:cubicBezTo>
                    <a:pt x="20890" y="12228"/>
                    <a:pt x="20159" y="12966"/>
                    <a:pt x="19452" y="13679"/>
                  </a:cubicBezTo>
                  <a:cubicBezTo>
                    <a:pt x="19214" y="13919"/>
                    <a:pt x="18985" y="14150"/>
                    <a:pt x="18799" y="14370"/>
                  </a:cubicBezTo>
                  <a:cubicBezTo>
                    <a:pt x="19921" y="14496"/>
                    <a:pt x="20952" y="14852"/>
                    <a:pt x="20991" y="15377"/>
                  </a:cubicBezTo>
                  <a:lnTo>
                    <a:pt x="20991" y="15380"/>
                  </a:lnTo>
                  <a:lnTo>
                    <a:pt x="20492" y="15386"/>
                  </a:lnTo>
                  <a:lnTo>
                    <a:pt x="20649" y="15383"/>
                  </a:lnTo>
                  <a:lnTo>
                    <a:pt x="19993" y="15393"/>
                  </a:lnTo>
                  <a:cubicBezTo>
                    <a:pt x="20001" y="15478"/>
                    <a:pt x="20173" y="15556"/>
                    <a:pt x="20357" y="15556"/>
                  </a:cubicBezTo>
                  <a:cubicBezTo>
                    <a:pt x="19785" y="15597"/>
                    <a:pt x="16735" y="16684"/>
                    <a:pt x="16371" y="16882"/>
                  </a:cubicBezTo>
                  <a:cubicBezTo>
                    <a:pt x="15570" y="17417"/>
                    <a:pt x="15571" y="17819"/>
                    <a:pt x="15572" y="18284"/>
                  </a:cubicBezTo>
                  <a:cubicBezTo>
                    <a:pt x="15573" y="18565"/>
                    <a:pt x="15574" y="18856"/>
                    <a:pt x="15403" y="19195"/>
                  </a:cubicBezTo>
                  <a:cubicBezTo>
                    <a:pt x="14991" y="20010"/>
                    <a:pt x="13390" y="20369"/>
                    <a:pt x="11842" y="20716"/>
                  </a:cubicBezTo>
                  <a:cubicBezTo>
                    <a:pt x="10886" y="20931"/>
                    <a:pt x="9984" y="21133"/>
                    <a:pt x="9382" y="21430"/>
                  </a:cubicBezTo>
                  <a:lnTo>
                    <a:pt x="9038" y="21600"/>
                  </a:lnTo>
                  <a:cubicBezTo>
                    <a:pt x="9038" y="21600"/>
                    <a:pt x="8670" y="21442"/>
                    <a:pt x="8670" y="21442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27" name="Shape"/>
            <p:cNvSpPr/>
            <p:nvPr/>
          </p:nvSpPr>
          <p:spPr>
            <a:xfrm>
              <a:off x="5597069" y="1493064"/>
              <a:ext cx="139863" cy="22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51"/>
                  </a:moveTo>
                  <a:lnTo>
                    <a:pt x="151" y="3298"/>
                  </a:lnTo>
                  <a:cubicBezTo>
                    <a:pt x="1289" y="2154"/>
                    <a:pt x="2864" y="790"/>
                    <a:pt x="3909" y="790"/>
                  </a:cubicBezTo>
                  <a:cubicBezTo>
                    <a:pt x="4107" y="790"/>
                    <a:pt x="5886" y="777"/>
                    <a:pt x="7614" y="319"/>
                  </a:cubicBezTo>
                  <a:lnTo>
                    <a:pt x="8820" y="0"/>
                  </a:lnTo>
                  <a:lnTo>
                    <a:pt x="8449" y="791"/>
                  </a:lnTo>
                  <a:cubicBezTo>
                    <a:pt x="8424" y="842"/>
                    <a:pt x="6068" y="5948"/>
                    <a:pt x="9236" y="7535"/>
                  </a:cubicBezTo>
                  <a:lnTo>
                    <a:pt x="11527" y="8683"/>
                  </a:lnTo>
                  <a:lnTo>
                    <a:pt x="11589" y="8765"/>
                  </a:lnTo>
                  <a:cubicBezTo>
                    <a:pt x="11940" y="9235"/>
                    <a:pt x="12190" y="9773"/>
                    <a:pt x="12430" y="10293"/>
                  </a:cubicBezTo>
                  <a:cubicBezTo>
                    <a:pt x="12666" y="10805"/>
                    <a:pt x="12889" y="11289"/>
                    <a:pt x="13173" y="11619"/>
                  </a:cubicBezTo>
                  <a:cubicBezTo>
                    <a:pt x="14548" y="13222"/>
                    <a:pt x="15649" y="13561"/>
                    <a:pt x="18059" y="14305"/>
                  </a:cubicBezTo>
                  <a:lnTo>
                    <a:pt x="18674" y="14495"/>
                  </a:lnTo>
                  <a:cubicBezTo>
                    <a:pt x="20279" y="14994"/>
                    <a:pt x="20860" y="17182"/>
                    <a:pt x="21318" y="19379"/>
                  </a:cubicBezTo>
                  <a:cubicBezTo>
                    <a:pt x="21383" y="19693"/>
                    <a:pt x="21438" y="19954"/>
                    <a:pt x="21487" y="20133"/>
                  </a:cubicBezTo>
                  <a:lnTo>
                    <a:pt x="21600" y="20534"/>
                  </a:lnTo>
                  <a:lnTo>
                    <a:pt x="9008" y="21600"/>
                  </a:lnTo>
                  <a:cubicBezTo>
                    <a:pt x="9008" y="21600"/>
                    <a:pt x="0" y="3451"/>
                    <a:pt x="0" y="3451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28" name="Shape"/>
            <p:cNvSpPr/>
            <p:nvPr/>
          </p:nvSpPr>
          <p:spPr>
            <a:xfrm>
              <a:off x="5171464" y="1525173"/>
              <a:ext cx="562925" cy="296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extrusionOk="0">
                  <a:moveTo>
                    <a:pt x="16432" y="21538"/>
                  </a:moveTo>
                  <a:cubicBezTo>
                    <a:pt x="16159" y="21271"/>
                    <a:pt x="15922" y="20965"/>
                    <a:pt x="15693" y="20669"/>
                  </a:cubicBezTo>
                  <a:cubicBezTo>
                    <a:pt x="15234" y="20076"/>
                    <a:pt x="14838" y="19564"/>
                    <a:pt x="14298" y="19564"/>
                  </a:cubicBezTo>
                  <a:cubicBezTo>
                    <a:pt x="14247" y="19564"/>
                    <a:pt x="14195" y="19568"/>
                    <a:pt x="14142" y="19577"/>
                  </a:cubicBezTo>
                  <a:cubicBezTo>
                    <a:pt x="14108" y="19583"/>
                    <a:pt x="14071" y="19586"/>
                    <a:pt x="14031" y="19586"/>
                  </a:cubicBezTo>
                  <a:cubicBezTo>
                    <a:pt x="13814" y="19586"/>
                    <a:pt x="13513" y="19490"/>
                    <a:pt x="13331" y="19274"/>
                  </a:cubicBezTo>
                  <a:cubicBezTo>
                    <a:pt x="13191" y="19109"/>
                    <a:pt x="13119" y="18840"/>
                    <a:pt x="13054" y="18603"/>
                  </a:cubicBezTo>
                  <a:cubicBezTo>
                    <a:pt x="13014" y="18455"/>
                    <a:pt x="12973" y="18302"/>
                    <a:pt x="12933" y="18256"/>
                  </a:cubicBezTo>
                  <a:cubicBezTo>
                    <a:pt x="12886" y="18202"/>
                    <a:pt x="12840" y="18177"/>
                    <a:pt x="12789" y="18177"/>
                  </a:cubicBezTo>
                  <a:cubicBezTo>
                    <a:pt x="12684" y="18177"/>
                    <a:pt x="12565" y="18284"/>
                    <a:pt x="12439" y="18398"/>
                  </a:cubicBezTo>
                  <a:cubicBezTo>
                    <a:pt x="12289" y="18533"/>
                    <a:pt x="12119" y="18686"/>
                    <a:pt x="11932" y="18687"/>
                  </a:cubicBezTo>
                  <a:cubicBezTo>
                    <a:pt x="11838" y="18687"/>
                    <a:pt x="11746" y="18647"/>
                    <a:pt x="11659" y="18570"/>
                  </a:cubicBezTo>
                  <a:cubicBezTo>
                    <a:pt x="11488" y="18418"/>
                    <a:pt x="11362" y="17844"/>
                    <a:pt x="11302" y="17515"/>
                  </a:cubicBezTo>
                  <a:cubicBezTo>
                    <a:pt x="11250" y="17233"/>
                    <a:pt x="11140" y="16536"/>
                    <a:pt x="11234" y="16177"/>
                  </a:cubicBezTo>
                  <a:lnTo>
                    <a:pt x="11687" y="14452"/>
                  </a:lnTo>
                  <a:cubicBezTo>
                    <a:pt x="11658" y="13084"/>
                    <a:pt x="11564" y="11605"/>
                    <a:pt x="10913" y="11096"/>
                  </a:cubicBezTo>
                  <a:cubicBezTo>
                    <a:pt x="10815" y="11020"/>
                    <a:pt x="10689" y="11009"/>
                    <a:pt x="10577" y="11009"/>
                  </a:cubicBezTo>
                  <a:lnTo>
                    <a:pt x="10341" y="11015"/>
                  </a:lnTo>
                  <a:cubicBezTo>
                    <a:pt x="10173" y="11015"/>
                    <a:pt x="9998" y="10992"/>
                    <a:pt x="9850" y="10826"/>
                  </a:cubicBezTo>
                  <a:cubicBezTo>
                    <a:pt x="9582" y="10524"/>
                    <a:pt x="9505" y="9900"/>
                    <a:pt x="9444" y="9398"/>
                  </a:cubicBezTo>
                  <a:cubicBezTo>
                    <a:pt x="9434" y="9316"/>
                    <a:pt x="9424" y="9235"/>
                    <a:pt x="9413" y="9157"/>
                  </a:cubicBezTo>
                  <a:cubicBezTo>
                    <a:pt x="9120" y="9083"/>
                    <a:pt x="8278" y="8870"/>
                    <a:pt x="8229" y="8856"/>
                  </a:cubicBezTo>
                  <a:lnTo>
                    <a:pt x="8241" y="8562"/>
                  </a:lnTo>
                  <a:lnTo>
                    <a:pt x="8105" y="8548"/>
                  </a:lnTo>
                  <a:cubicBezTo>
                    <a:pt x="8092" y="8290"/>
                    <a:pt x="7740" y="6595"/>
                    <a:pt x="7668" y="6391"/>
                  </a:cubicBezTo>
                  <a:cubicBezTo>
                    <a:pt x="7371" y="5682"/>
                    <a:pt x="6962" y="5273"/>
                    <a:pt x="6546" y="5273"/>
                  </a:cubicBezTo>
                  <a:cubicBezTo>
                    <a:pt x="6509" y="5273"/>
                    <a:pt x="6472" y="5276"/>
                    <a:pt x="6434" y="5283"/>
                  </a:cubicBezTo>
                  <a:cubicBezTo>
                    <a:pt x="6025" y="5352"/>
                    <a:pt x="5788" y="5881"/>
                    <a:pt x="5514" y="6494"/>
                  </a:cubicBezTo>
                  <a:cubicBezTo>
                    <a:pt x="5461" y="6614"/>
                    <a:pt x="5406" y="6735"/>
                    <a:pt x="5351" y="6853"/>
                  </a:cubicBezTo>
                  <a:lnTo>
                    <a:pt x="5271" y="7024"/>
                  </a:lnTo>
                  <a:cubicBezTo>
                    <a:pt x="5116" y="7364"/>
                    <a:pt x="4955" y="7716"/>
                    <a:pt x="4703" y="7893"/>
                  </a:cubicBezTo>
                  <a:cubicBezTo>
                    <a:pt x="4621" y="7950"/>
                    <a:pt x="4533" y="7978"/>
                    <a:pt x="4434" y="7978"/>
                  </a:cubicBezTo>
                  <a:cubicBezTo>
                    <a:pt x="4323" y="7978"/>
                    <a:pt x="4217" y="7943"/>
                    <a:pt x="4114" y="7910"/>
                  </a:cubicBezTo>
                  <a:cubicBezTo>
                    <a:pt x="4023" y="7880"/>
                    <a:pt x="3938" y="7852"/>
                    <a:pt x="3861" y="7852"/>
                  </a:cubicBezTo>
                  <a:cubicBezTo>
                    <a:pt x="3814" y="7852"/>
                    <a:pt x="3774" y="7863"/>
                    <a:pt x="3738" y="7884"/>
                  </a:cubicBezTo>
                  <a:cubicBezTo>
                    <a:pt x="3616" y="7958"/>
                    <a:pt x="3494" y="8328"/>
                    <a:pt x="3395" y="8625"/>
                  </a:cubicBezTo>
                  <a:cubicBezTo>
                    <a:pt x="3277" y="8980"/>
                    <a:pt x="3176" y="9287"/>
                    <a:pt x="3019" y="9343"/>
                  </a:cubicBezTo>
                  <a:cubicBezTo>
                    <a:pt x="2989" y="9353"/>
                    <a:pt x="2546" y="9511"/>
                    <a:pt x="2390" y="9568"/>
                  </a:cubicBezTo>
                  <a:lnTo>
                    <a:pt x="768" y="13296"/>
                  </a:lnTo>
                  <a:lnTo>
                    <a:pt x="0" y="6220"/>
                  </a:lnTo>
                  <a:lnTo>
                    <a:pt x="16365" y="0"/>
                  </a:lnTo>
                  <a:lnTo>
                    <a:pt x="18534" y="13215"/>
                  </a:lnTo>
                  <a:lnTo>
                    <a:pt x="21377" y="12488"/>
                  </a:lnTo>
                  <a:lnTo>
                    <a:pt x="21402" y="12763"/>
                  </a:lnTo>
                  <a:cubicBezTo>
                    <a:pt x="21600" y="14868"/>
                    <a:pt x="21428" y="15576"/>
                    <a:pt x="21050" y="17126"/>
                  </a:cubicBezTo>
                  <a:cubicBezTo>
                    <a:pt x="21004" y="17316"/>
                    <a:pt x="20955" y="17520"/>
                    <a:pt x="20902" y="17742"/>
                  </a:cubicBezTo>
                  <a:cubicBezTo>
                    <a:pt x="20797" y="18181"/>
                    <a:pt x="20798" y="18703"/>
                    <a:pt x="20816" y="19203"/>
                  </a:cubicBezTo>
                  <a:lnTo>
                    <a:pt x="20827" y="19501"/>
                  </a:lnTo>
                  <a:lnTo>
                    <a:pt x="20669" y="19514"/>
                  </a:lnTo>
                  <a:cubicBezTo>
                    <a:pt x="19747" y="19587"/>
                    <a:pt x="18849" y="19819"/>
                    <a:pt x="18589" y="19990"/>
                  </a:cubicBezTo>
                  <a:cubicBezTo>
                    <a:pt x="18268" y="20203"/>
                    <a:pt x="16578" y="21535"/>
                    <a:pt x="16561" y="21548"/>
                  </a:cubicBezTo>
                  <a:lnTo>
                    <a:pt x="16495" y="21600"/>
                  </a:lnTo>
                  <a:cubicBezTo>
                    <a:pt x="16495" y="21600"/>
                    <a:pt x="16432" y="21538"/>
                    <a:pt x="16432" y="21538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29" name="Shape"/>
            <p:cNvSpPr/>
            <p:nvPr/>
          </p:nvSpPr>
          <p:spPr>
            <a:xfrm>
              <a:off x="4360412" y="3018235"/>
              <a:ext cx="1095336" cy="849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extrusionOk="0">
                  <a:moveTo>
                    <a:pt x="19267" y="21600"/>
                  </a:moveTo>
                  <a:cubicBezTo>
                    <a:pt x="19183" y="21600"/>
                    <a:pt x="19103" y="21563"/>
                    <a:pt x="19050" y="21531"/>
                  </a:cubicBezTo>
                  <a:cubicBezTo>
                    <a:pt x="18792" y="21378"/>
                    <a:pt x="18697" y="21046"/>
                    <a:pt x="18803" y="20667"/>
                  </a:cubicBezTo>
                  <a:cubicBezTo>
                    <a:pt x="18825" y="20588"/>
                    <a:pt x="18877" y="20539"/>
                    <a:pt x="18922" y="20495"/>
                  </a:cubicBezTo>
                  <a:cubicBezTo>
                    <a:pt x="18960" y="20459"/>
                    <a:pt x="18995" y="20425"/>
                    <a:pt x="19004" y="20388"/>
                  </a:cubicBezTo>
                  <a:cubicBezTo>
                    <a:pt x="19021" y="20318"/>
                    <a:pt x="19007" y="20255"/>
                    <a:pt x="18950" y="20154"/>
                  </a:cubicBezTo>
                  <a:cubicBezTo>
                    <a:pt x="18426" y="19216"/>
                    <a:pt x="17606" y="18332"/>
                    <a:pt x="16737" y="17397"/>
                  </a:cubicBezTo>
                  <a:cubicBezTo>
                    <a:pt x="14946" y="15467"/>
                    <a:pt x="12915" y="13281"/>
                    <a:pt x="13399" y="10172"/>
                  </a:cubicBezTo>
                  <a:cubicBezTo>
                    <a:pt x="13412" y="10087"/>
                    <a:pt x="13428" y="10001"/>
                    <a:pt x="13444" y="9914"/>
                  </a:cubicBezTo>
                  <a:cubicBezTo>
                    <a:pt x="13496" y="9628"/>
                    <a:pt x="13549" y="9333"/>
                    <a:pt x="13524" y="9056"/>
                  </a:cubicBezTo>
                  <a:cubicBezTo>
                    <a:pt x="13506" y="8940"/>
                    <a:pt x="13280" y="8314"/>
                    <a:pt x="13192" y="8264"/>
                  </a:cubicBezTo>
                  <a:cubicBezTo>
                    <a:pt x="13194" y="8264"/>
                    <a:pt x="13197" y="8264"/>
                    <a:pt x="13199" y="8264"/>
                  </a:cubicBezTo>
                  <a:cubicBezTo>
                    <a:pt x="13216" y="8264"/>
                    <a:pt x="13225" y="8257"/>
                    <a:pt x="13230" y="8251"/>
                  </a:cubicBezTo>
                  <a:lnTo>
                    <a:pt x="13113" y="8115"/>
                  </a:lnTo>
                  <a:cubicBezTo>
                    <a:pt x="13229" y="7944"/>
                    <a:pt x="13335" y="7594"/>
                    <a:pt x="13192" y="7387"/>
                  </a:cubicBezTo>
                  <a:cubicBezTo>
                    <a:pt x="13136" y="7306"/>
                    <a:pt x="13068" y="7271"/>
                    <a:pt x="12964" y="7271"/>
                  </a:cubicBezTo>
                  <a:cubicBezTo>
                    <a:pt x="12908" y="7271"/>
                    <a:pt x="12850" y="7281"/>
                    <a:pt x="12787" y="7291"/>
                  </a:cubicBezTo>
                  <a:cubicBezTo>
                    <a:pt x="12723" y="7302"/>
                    <a:pt x="12656" y="7313"/>
                    <a:pt x="12590" y="7313"/>
                  </a:cubicBezTo>
                  <a:cubicBezTo>
                    <a:pt x="12547" y="7313"/>
                    <a:pt x="12509" y="7309"/>
                    <a:pt x="12474" y="7299"/>
                  </a:cubicBezTo>
                  <a:cubicBezTo>
                    <a:pt x="11955" y="7165"/>
                    <a:pt x="11630" y="6534"/>
                    <a:pt x="11316" y="5922"/>
                  </a:cubicBezTo>
                  <a:cubicBezTo>
                    <a:pt x="11145" y="5591"/>
                    <a:pt x="10984" y="5278"/>
                    <a:pt x="10801" y="5063"/>
                  </a:cubicBezTo>
                  <a:cubicBezTo>
                    <a:pt x="10688" y="4929"/>
                    <a:pt x="10502" y="4836"/>
                    <a:pt x="10322" y="4745"/>
                  </a:cubicBezTo>
                  <a:cubicBezTo>
                    <a:pt x="10061" y="4614"/>
                    <a:pt x="9814" y="4490"/>
                    <a:pt x="9738" y="4233"/>
                  </a:cubicBezTo>
                  <a:cubicBezTo>
                    <a:pt x="9709" y="4134"/>
                    <a:pt x="9710" y="4023"/>
                    <a:pt x="9740" y="3903"/>
                  </a:cubicBezTo>
                  <a:cubicBezTo>
                    <a:pt x="9589" y="3917"/>
                    <a:pt x="9330" y="3984"/>
                    <a:pt x="9293" y="4004"/>
                  </a:cubicBezTo>
                  <a:cubicBezTo>
                    <a:pt x="9017" y="4198"/>
                    <a:pt x="8760" y="4546"/>
                    <a:pt x="8489" y="4914"/>
                  </a:cubicBezTo>
                  <a:cubicBezTo>
                    <a:pt x="8048" y="5512"/>
                    <a:pt x="7592" y="6131"/>
                    <a:pt x="6991" y="6131"/>
                  </a:cubicBezTo>
                  <a:lnTo>
                    <a:pt x="6991" y="6131"/>
                  </a:lnTo>
                  <a:cubicBezTo>
                    <a:pt x="6789" y="6131"/>
                    <a:pt x="6580" y="6059"/>
                    <a:pt x="6369" y="5916"/>
                  </a:cubicBezTo>
                  <a:cubicBezTo>
                    <a:pt x="6103" y="5735"/>
                    <a:pt x="5885" y="5474"/>
                    <a:pt x="5674" y="5222"/>
                  </a:cubicBezTo>
                  <a:cubicBezTo>
                    <a:pt x="5476" y="4985"/>
                    <a:pt x="5272" y="4740"/>
                    <a:pt x="5034" y="4572"/>
                  </a:cubicBezTo>
                  <a:cubicBezTo>
                    <a:pt x="4596" y="4263"/>
                    <a:pt x="4164" y="4125"/>
                    <a:pt x="3632" y="4125"/>
                  </a:cubicBezTo>
                  <a:cubicBezTo>
                    <a:pt x="3336" y="4125"/>
                    <a:pt x="3042" y="4166"/>
                    <a:pt x="2730" y="4210"/>
                  </a:cubicBezTo>
                  <a:cubicBezTo>
                    <a:pt x="2448" y="4250"/>
                    <a:pt x="2155" y="4291"/>
                    <a:pt x="1846" y="4303"/>
                  </a:cubicBezTo>
                  <a:lnTo>
                    <a:pt x="1811" y="4303"/>
                  </a:lnTo>
                  <a:cubicBezTo>
                    <a:pt x="1688" y="4303"/>
                    <a:pt x="1560" y="4279"/>
                    <a:pt x="1435" y="4255"/>
                  </a:cubicBezTo>
                  <a:cubicBezTo>
                    <a:pt x="1312" y="4232"/>
                    <a:pt x="1185" y="4207"/>
                    <a:pt x="1067" y="4207"/>
                  </a:cubicBezTo>
                  <a:cubicBezTo>
                    <a:pt x="956" y="4207"/>
                    <a:pt x="864" y="4229"/>
                    <a:pt x="785" y="4273"/>
                  </a:cubicBezTo>
                  <a:lnTo>
                    <a:pt x="679" y="4331"/>
                  </a:lnTo>
                  <a:lnTo>
                    <a:pt x="646" y="2968"/>
                  </a:lnTo>
                  <a:cubicBezTo>
                    <a:pt x="470" y="2791"/>
                    <a:pt x="33" y="2331"/>
                    <a:pt x="3" y="2097"/>
                  </a:cubicBezTo>
                  <a:cubicBezTo>
                    <a:pt x="-35" y="1801"/>
                    <a:pt x="302" y="1594"/>
                    <a:pt x="340" y="1571"/>
                  </a:cubicBezTo>
                  <a:lnTo>
                    <a:pt x="352" y="1564"/>
                  </a:lnTo>
                  <a:lnTo>
                    <a:pt x="6826" y="759"/>
                  </a:lnTo>
                  <a:lnTo>
                    <a:pt x="7182" y="1596"/>
                  </a:lnTo>
                  <a:lnTo>
                    <a:pt x="13833" y="1028"/>
                  </a:lnTo>
                  <a:lnTo>
                    <a:pt x="13858" y="1057"/>
                  </a:lnTo>
                  <a:cubicBezTo>
                    <a:pt x="13940" y="1153"/>
                    <a:pt x="14206" y="1483"/>
                    <a:pt x="14206" y="1702"/>
                  </a:cubicBezTo>
                  <a:cubicBezTo>
                    <a:pt x="14206" y="1803"/>
                    <a:pt x="14233" y="1803"/>
                    <a:pt x="14245" y="1803"/>
                  </a:cubicBezTo>
                  <a:cubicBezTo>
                    <a:pt x="14255" y="1803"/>
                    <a:pt x="14266" y="1800"/>
                    <a:pt x="14278" y="1795"/>
                  </a:cubicBezTo>
                  <a:cubicBezTo>
                    <a:pt x="14513" y="1693"/>
                    <a:pt x="14489" y="1475"/>
                    <a:pt x="14382" y="1036"/>
                  </a:cubicBezTo>
                  <a:cubicBezTo>
                    <a:pt x="14325" y="804"/>
                    <a:pt x="14272" y="585"/>
                    <a:pt x="14327" y="412"/>
                  </a:cubicBezTo>
                  <a:cubicBezTo>
                    <a:pt x="14445" y="40"/>
                    <a:pt x="14991" y="0"/>
                    <a:pt x="15220" y="0"/>
                  </a:cubicBezTo>
                  <a:cubicBezTo>
                    <a:pt x="15270" y="0"/>
                    <a:pt x="15316" y="2"/>
                    <a:pt x="15354" y="6"/>
                  </a:cubicBezTo>
                  <a:lnTo>
                    <a:pt x="15442" y="15"/>
                  </a:lnTo>
                  <a:cubicBezTo>
                    <a:pt x="15584" y="30"/>
                    <a:pt x="15846" y="58"/>
                    <a:pt x="16110" y="80"/>
                  </a:cubicBezTo>
                  <a:lnTo>
                    <a:pt x="16172" y="85"/>
                  </a:lnTo>
                  <a:lnTo>
                    <a:pt x="16210" y="357"/>
                  </a:lnTo>
                  <a:cubicBezTo>
                    <a:pt x="16259" y="691"/>
                    <a:pt x="16309" y="1036"/>
                    <a:pt x="16318" y="1400"/>
                  </a:cubicBezTo>
                  <a:cubicBezTo>
                    <a:pt x="16324" y="1613"/>
                    <a:pt x="16280" y="1741"/>
                    <a:pt x="16245" y="1845"/>
                  </a:cubicBezTo>
                  <a:cubicBezTo>
                    <a:pt x="16199" y="1980"/>
                    <a:pt x="16176" y="2048"/>
                    <a:pt x="16309" y="2282"/>
                  </a:cubicBezTo>
                  <a:cubicBezTo>
                    <a:pt x="16331" y="2320"/>
                    <a:pt x="16391" y="2337"/>
                    <a:pt x="16456" y="2354"/>
                  </a:cubicBezTo>
                  <a:cubicBezTo>
                    <a:pt x="16548" y="2380"/>
                    <a:pt x="16652" y="2408"/>
                    <a:pt x="16723" y="2520"/>
                  </a:cubicBezTo>
                  <a:cubicBezTo>
                    <a:pt x="16859" y="2733"/>
                    <a:pt x="16874" y="2988"/>
                    <a:pt x="16887" y="3236"/>
                  </a:cubicBezTo>
                  <a:cubicBezTo>
                    <a:pt x="16896" y="3396"/>
                    <a:pt x="16905" y="3547"/>
                    <a:pt x="16945" y="3681"/>
                  </a:cubicBezTo>
                  <a:cubicBezTo>
                    <a:pt x="17002" y="3870"/>
                    <a:pt x="17101" y="4032"/>
                    <a:pt x="17205" y="4204"/>
                  </a:cubicBezTo>
                  <a:cubicBezTo>
                    <a:pt x="17284" y="4333"/>
                    <a:pt x="17364" y="4466"/>
                    <a:pt x="17427" y="4612"/>
                  </a:cubicBezTo>
                  <a:cubicBezTo>
                    <a:pt x="17512" y="4813"/>
                    <a:pt x="17531" y="5031"/>
                    <a:pt x="17548" y="5241"/>
                  </a:cubicBezTo>
                  <a:cubicBezTo>
                    <a:pt x="17565" y="5444"/>
                    <a:pt x="17581" y="5635"/>
                    <a:pt x="17655" y="5800"/>
                  </a:cubicBezTo>
                  <a:cubicBezTo>
                    <a:pt x="17723" y="5954"/>
                    <a:pt x="17832" y="6062"/>
                    <a:pt x="17947" y="6177"/>
                  </a:cubicBezTo>
                  <a:cubicBezTo>
                    <a:pt x="18071" y="6300"/>
                    <a:pt x="18198" y="6427"/>
                    <a:pt x="18283" y="6619"/>
                  </a:cubicBezTo>
                  <a:lnTo>
                    <a:pt x="18320" y="6703"/>
                  </a:lnTo>
                  <a:cubicBezTo>
                    <a:pt x="18510" y="7130"/>
                    <a:pt x="18864" y="7926"/>
                    <a:pt x="18910" y="8350"/>
                  </a:cubicBezTo>
                  <a:cubicBezTo>
                    <a:pt x="18972" y="8913"/>
                    <a:pt x="19180" y="9284"/>
                    <a:pt x="19420" y="9714"/>
                  </a:cubicBezTo>
                  <a:cubicBezTo>
                    <a:pt x="19488" y="9837"/>
                    <a:pt x="19559" y="9964"/>
                    <a:pt x="19628" y="10099"/>
                  </a:cubicBezTo>
                  <a:cubicBezTo>
                    <a:pt x="19821" y="10474"/>
                    <a:pt x="19986" y="10857"/>
                    <a:pt x="20145" y="11228"/>
                  </a:cubicBezTo>
                  <a:cubicBezTo>
                    <a:pt x="20361" y="11731"/>
                    <a:pt x="20585" y="12251"/>
                    <a:pt x="20874" y="12738"/>
                  </a:cubicBezTo>
                  <a:cubicBezTo>
                    <a:pt x="21565" y="13902"/>
                    <a:pt x="21533" y="16364"/>
                    <a:pt x="21343" y="17734"/>
                  </a:cubicBezTo>
                  <a:cubicBezTo>
                    <a:pt x="21321" y="17886"/>
                    <a:pt x="21255" y="18106"/>
                    <a:pt x="21179" y="18360"/>
                  </a:cubicBezTo>
                  <a:cubicBezTo>
                    <a:pt x="21018" y="18893"/>
                    <a:pt x="20798" y="19623"/>
                    <a:pt x="20979" y="19867"/>
                  </a:cubicBezTo>
                  <a:cubicBezTo>
                    <a:pt x="20997" y="19890"/>
                    <a:pt x="21017" y="19913"/>
                    <a:pt x="21038" y="19936"/>
                  </a:cubicBezTo>
                  <a:cubicBezTo>
                    <a:pt x="21123" y="20032"/>
                    <a:pt x="21252" y="20177"/>
                    <a:pt x="21167" y="20399"/>
                  </a:cubicBezTo>
                  <a:cubicBezTo>
                    <a:pt x="21113" y="20542"/>
                    <a:pt x="20965" y="20658"/>
                    <a:pt x="20847" y="20751"/>
                  </a:cubicBezTo>
                  <a:cubicBezTo>
                    <a:pt x="20816" y="20775"/>
                    <a:pt x="20788" y="20797"/>
                    <a:pt x="20766" y="20817"/>
                  </a:cubicBezTo>
                  <a:cubicBezTo>
                    <a:pt x="20563" y="20994"/>
                    <a:pt x="20297" y="21196"/>
                    <a:pt x="20029" y="21196"/>
                  </a:cubicBezTo>
                  <a:cubicBezTo>
                    <a:pt x="20003" y="21196"/>
                    <a:pt x="19976" y="21194"/>
                    <a:pt x="19950" y="21190"/>
                  </a:cubicBezTo>
                  <a:cubicBezTo>
                    <a:pt x="19778" y="21163"/>
                    <a:pt x="19646" y="21043"/>
                    <a:pt x="19518" y="20927"/>
                  </a:cubicBezTo>
                  <a:cubicBezTo>
                    <a:pt x="19424" y="20843"/>
                    <a:pt x="19336" y="20763"/>
                    <a:pt x="19236" y="20721"/>
                  </a:cubicBezTo>
                  <a:cubicBezTo>
                    <a:pt x="19214" y="20774"/>
                    <a:pt x="19215" y="20799"/>
                    <a:pt x="19217" y="20806"/>
                  </a:cubicBezTo>
                  <a:cubicBezTo>
                    <a:pt x="19223" y="20840"/>
                    <a:pt x="19278" y="20878"/>
                    <a:pt x="19327" y="20912"/>
                  </a:cubicBezTo>
                  <a:cubicBezTo>
                    <a:pt x="19405" y="20966"/>
                    <a:pt x="19502" y="21033"/>
                    <a:pt x="19547" y="21163"/>
                  </a:cubicBezTo>
                  <a:cubicBezTo>
                    <a:pt x="19599" y="21309"/>
                    <a:pt x="19466" y="21509"/>
                    <a:pt x="19411" y="21552"/>
                  </a:cubicBezTo>
                  <a:cubicBezTo>
                    <a:pt x="19370" y="21584"/>
                    <a:pt x="19321" y="21600"/>
                    <a:pt x="19267" y="216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0" name="Shape"/>
            <p:cNvSpPr/>
            <p:nvPr/>
          </p:nvSpPr>
          <p:spPr>
            <a:xfrm>
              <a:off x="4842225" y="2343950"/>
              <a:ext cx="626472" cy="47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12660" y="21594"/>
                  </a:moveTo>
                  <a:cubicBezTo>
                    <a:pt x="12152" y="21557"/>
                    <a:pt x="11791" y="21422"/>
                    <a:pt x="11557" y="21181"/>
                  </a:cubicBezTo>
                  <a:lnTo>
                    <a:pt x="11512" y="21135"/>
                  </a:lnTo>
                  <a:lnTo>
                    <a:pt x="11504" y="21061"/>
                  </a:lnTo>
                  <a:cubicBezTo>
                    <a:pt x="11492" y="20931"/>
                    <a:pt x="11482" y="20789"/>
                    <a:pt x="11472" y="20640"/>
                  </a:cubicBezTo>
                  <a:cubicBezTo>
                    <a:pt x="11431" y="20046"/>
                    <a:pt x="11385" y="19372"/>
                    <a:pt x="11113" y="19014"/>
                  </a:cubicBezTo>
                  <a:cubicBezTo>
                    <a:pt x="10990" y="18851"/>
                    <a:pt x="10837" y="18766"/>
                    <a:pt x="10675" y="18676"/>
                  </a:cubicBezTo>
                  <a:cubicBezTo>
                    <a:pt x="10473" y="18563"/>
                    <a:pt x="10264" y="18447"/>
                    <a:pt x="10096" y="18180"/>
                  </a:cubicBezTo>
                  <a:cubicBezTo>
                    <a:pt x="9903" y="17872"/>
                    <a:pt x="9823" y="17462"/>
                    <a:pt x="9745" y="17066"/>
                  </a:cubicBezTo>
                  <a:cubicBezTo>
                    <a:pt x="9708" y="16881"/>
                    <a:pt x="9674" y="16706"/>
                    <a:pt x="9630" y="16552"/>
                  </a:cubicBezTo>
                  <a:cubicBezTo>
                    <a:pt x="9598" y="16442"/>
                    <a:pt x="9570" y="16300"/>
                    <a:pt x="9541" y="16149"/>
                  </a:cubicBezTo>
                  <a:cubicBezTo>
                    <a:pt x="9488" y="15877"/>
                    <a:pt x="9422" y="15540"/>
                    <a:pt x="9318" y="15403"/>
                  </a:cubicBezTo>
                  <a:cubicBezTo>
                    <a:pt x="9152" y="15188"/>
                    <a:pt x="8895" y="15067"/>
                    <a:pt x="8623" y="14939"/>
                  </a:cubicBezTo>
                  <a:cubicBezTo>
                    <a:pt x="8320" y="14797"/>
                    <a:pt x="8007" y="14650"/>
                    <a:pt x="7765" y="14353"/>
                  </a:cubicBezTo>
                  <a:cubicBezTo>
                    <a:pt x="7454" y="13974"/>
                    <a:pt x="7255" y="13604"/>
                    <a:pt x="7061" y="13245"/>
                  </a:cubicBezTo>
                  <a:cubicBezTo>
                    <a:pt x="6789" y="12740"/>
                    <a:pt x="6554" y="12304"/>
                    <a:pt x="6059" y="11921"/>
                  </a:cubicBezTo>
                  <a:cubicBezTo>
                    <a:pt x="5541" y="11518"/>
                    <a:pt x="5079" y="10963"/>
                    <a:pt x="4633" y="10427"/>
                  </a:cubicBezTo>
                  <a:cubicBezTo>
                    <a:pt x="4366" y="10105"/>
                    <a:pt x="4089" y="9773"/>
                    <a:pt x="3809" y="9486"/>
                  </a:cubicBezTo>
                  <a:cubicBezTo>
                    <a:pt x="3387" y="9053"/>
                    <a:pt x="3089" y="8493"/>
                    <a:pt x="2801" y="7952"/>
                  </a:cubicBezTo>
                  <a:cubicBezTo>
                    <a:pt x="2429" y="7253"/>
                    <a:pt x="2078" y="6592"/>
                    <a:pt x="1492" y="6254"/>
                  </a:cubicBezTo>
                  <a:cubicBezTo>
                    <a:pt x="1391" y="6196"/>
                    <a:pt x="1263" y="6143"/>
                    <a:pt x="1128" y="6087"/>
                  </a:cubicBezTo>
                  <a:cubicBezTo>
                    <a:pt x="638" y="5885"/>
                    <a:pt x="-32" y="5607"/>
                    <a:pt x="1" y="4744"/>
                  </a:cubicBezTo>
                  <a:cubicBezTo>
                    <a:pt x="20" y="4223"/>
                    <a:pt x="440" y="3695"/>
                    <a:pt x="810" y="3229"/>
                  </a:cubicBezTo>
                  <a:cubicBezTo>
                    <a:pt x="938" y="3067"/>
                    <a:pt x="1060" y="2914"/>
                    <a:pt x="1138" y="2791"/>
                  </a:cubicBezTo>
                  <a:lnTo>
                    <a:pt x="1155" y="2764"/>
                  </a:lnTo>
                  <a:lnTo>
                    <a:pt x="4084" y="692"/>
                  </a:lnTo>
                  <a:lnTo>
                    <a:pt x="10267" y="0"/>
                  </a:lnTo>
                  <a:lnTo>
                    <a:pt x="11088" y="1893"/>
                  </a:lnTo>
                  <a:lnTo>
                    <a:pt x="15575" y="950"/>
                  </a:lnTo>
                  <a:lnTo>
                    <a:pt x="21568" y="6795"/>
                  </a:lnTo>
                  <a:lnTo>
                    <a:pt x="21568" y="6964"/>
                  </a:lnTo>
                  <a:lnTo>
                    <a:pt x="21527" y="7019"/>
                  </a:lnTo>
                  <a:cubicBezTo>
                    <a:pt x="21297" y="7320"/>
                    <a:pt x="21033" y="7555"/>
                    <a:pt x="20698" y="7757"/>
                  </a:cubicBezTo>
                  <a:cubicBezTo>
                    <a:pt x="20008" y="8173"/>
                    <a:pt x="19566" y="8825"/>
                    <a:pt x="19262" y="9873"/>
                  </a:cubicBezTo>
                  <a:cubicBezTo>
                    <a:pt x="19142" y="10287"/>
                    <a:pt x="19087" y="10745"/>
                    <a:pt x="19029" y="11229"/>
                  </a:cubicBezTo>
                  <a:cubicBezTo>
                    <a:pt x="18955" y="11842"/>
                    <a:pt x="18878" y="12475"/>
                    <a:pt x="18659" y="13020"/>
                  </a:cubicBezTo>
                  <a:cubicBezTo>
                    <a:pt x="18502" y="13417"/>
                    <a:pt x="18313" y="13543"/>
                    <a:pt x="18131" y="13665"/>
                  </a:cubicBezTo>
                  <a:cubicBezTo>
                    <a:pt x="18030" y="13732"/>
                    <a:pt x="17927" y="13802"/>
                    <a:pt x="17818" y="13922"/>
                  </a:cubicBezTo>
                  <a:cubicBezTo>
                    <a:pt x="17581" y="14184"/>
                    <a:pt x="17573" y="14377"/>
                    <a:pt x="17560" y="14669"/>
                  </a:cubicBezTo>
                  <a:cubicBezTo>
                    <a:pt x="17552" y="14858"/>
                    <a:pt x="17543" y="15073"/>
                    <a:pt x="17470" y="15330"/>
                  </a:cubicBezTo>
                  <a:cubicBezTo>
                    <a:pt x="17344" y="15779"/>
                    <a:pt x="16966" y="15965"/>
                    <a:pt x="16632" y="16131"/>
                  </a:cubicBezTo>
                  <a:cubicBezTo>
                    <a:pt x="16425" y="16233"/>
                    <a:pt x="16189" y="16350"/>
                    <a:pt x="16170" y="16481"/>
                  </a:cubicBezTo>
                  <a:cubicBezTo>
                    <a:pt x="16162" y="16535"/>
                    <a:pt x="16179" y="16704"/>
                    <a:pt x="16498" y="17086"/>
                  </a:cubicBezTo>
                  <a:lnTo>
                    <a:pt x="16405" y="17224"/>
                  </a:lnTo>
                  <a:lnTo>
                    <a:pt x="16351" y="17388"/>
                  </a:lnTo>
                  <a:cubicBezTo>
                    <a:pt x="16244" y="17343"/>
                    <a:pt x="15264" y="17198"/>
                    <a:pt x="15009" y="17198"/>
                  </a:cubicBezTo>
                  <a:cubicBezTo>
                    <a:pt x="14761" y="17304"/>
                    <a:pt x="14758" y="17620"/>
                    <a:pt x="14782" y="18127"/>
                  </a:cubicBezTo>
                  <a:cubicBezTo>
                    <a:pt x="14793" y="18355"/>
                    <a:pt x="14804" y="18570"/>
                    <a:pt x="14770" y="18756"/>
                  </a:cubicBezTo>
                  <a:cubicBezTo>
                    <a:pt x="14602" y="19682"/>
                    <a:pt x="14091" y="20147"/>
                    <a:pt x="13597" y="20598"/>
                  </a:cubicBezTo>
                  <a:cubicBezTo>
                    <a:pt x="13326" y="20845"/>
                    <a:pt x="13045" y="21102"/>
                    <a:pt x="12831" y="21431"/>
                  </a:cubicBezTo>
                  <a:cubicBezTo>
                    <a:pt x="12812" y="21459"/>
                    <a:pt x="12796" y="21488"/>
                    <a:pt x="12780" y="21518"/>
                  </a:cubicBezTo>
                  <a:lnTo>
                    <a:pt x="12736" y="21600"/>
                  </a:lnTo>
                  <a:cubicBezTo>
                    <a:pt x="12736" y="21600"/>
                    <a:pt x="12660" y="21594"/>
                    <a:pt x="12660" y="21594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1" name="Shape"/>
            <p:cNvSpPr/>
            <p:nvPr/>
          </p:nvSpPr>
          <p:spPr>
            <a:xfrm>
              <a:off x="4553137" y="2400141"/>
              <a:ext cx="667215" cy="69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35" y="21600"/>
                  </a:moveTo>
                  <a:cubicBezTo>
                    <a:pt x="17341" y="21600"/>
                    <a:pt x="17257" y="21564"/>
                    <a:pt x="17199" y="21500"/>
                  </a:cubicBezTo>
                  <a:cubicBezTo>
                    <a:pt x="17141" y="21435"/>
                    <a:pt x="17112" y="21343"/>
                    <a:pt x="17112" y="21229"/>
                  </a:cubicBezTo>
                  <a:cubicBezTo>
                    <a:pt x="17112" y="21129"/>
                    <a:pt x="16886" y="20865"/>
                    <a:pt x="16662" y="20663"/>
                  </a:cubicBezTo>
                  <a:lnTo>
                    <a:pt x="5617" y="21358"/>
                  </a:lnTo>
                  <a:lnTo>
                    <a:pt x="4990" y="20273"/>
                  </a:lnTo>
                  <a:cubicBezTo>
                    <a:pt x="4939" y="20197"/>
                    <a:pt x="3666" y="18237"/>
                    <a:pt x="3863" y="16598"/>
                  </a:cubicBezTo>
                  <a:cubicBezTo>
                    <a:pt x="3972" y="15692"/>
                    <a:pt x="4139" y="15328"/>
                    <a:pt x="4287" y="15006"/>
                  </a:cubicBezTo>
                  <a:cubicBezTo>
                    <a:pt x="4400" y="14759"/>
                    <a:pt x="4498" y="14546"/>
                    <a:pt x="4539" y="14108"/>
                  </a:cubicBezTo>
                  <a:cubicBezTo>
                    <a:pt x="4629" y="13167"/>
                    <a:pt x="3434" y="12145"/>
                    <a:pt x="3422" y="12135"/>
                  </a:cubicBezTo>
                  <a:lnTo>
                    <a:pt x="3395" y="12112"/>
                  </a:lnTo>
                  <a:lnTo>
                    <a:pt x="0" y="1544"/>
                  </a:lnTo>
                  <a:lnTo>
                    <a:pt x="161" y="1531"/>
                  </a:lnTo>
                  <a:cubicBezTo>
                    <a:pt x="1620" y="1414"/>
                    <a:pt x="9462" y="225"/>
                    <a:pt x="10351" y="90"/>
                  </a:cubicBezTo>
                  <a:lnTo>
                    <a:pt x="10595" y="54"/>
                  </a:lnTo>
                  <a:lnTo>
                    <a:pt x="10942" y="0"/>
                  </a:lnTo>
                  <a:lnTo>
                    <a:pt x="10716" y="257"/>
                  </a:lnTo>
                  <a:cubicBezTo>
                    <a:pt x="10633" y="351"/>
                    <a:pt x="10514" y="459"/>
                    <a:pt x="10388" y="573"/>
                  </a:cubicBezTo>
                  <a:cubicBezTo>
                    <a:pt x="10106" y="830"/>
                    <a:pt x="9721" y="1181"/>
                    <a:pt x="9707" y="1436"/>
                  </a:cubicBezTo>
                  <a:cubicBezTo>
                    <a:pt x="9688" y="1803"/>
                    <a:pt x="10059" y="1942"/>
                    <a:pt x="10585" y="2099"/>
                  </a:cubicBezTo>
                  <a:cubicBezTo>
                    <a:pt x="10720" y="2140"/>
                    <a:pt x="10846" y="2177"/>
                    <a:pt x="10954" y="2222"/>
                  </a:cubicBezTo>
                  <a:cubicBezTo>
                    <a:pt x="11572" y="2480"/>
                    <a:pt x="11939" y="2978"/>
                    <a:pt x="12294" y="3461"/>
                  </a:cubicBezTo>
                  <a:cubicBezTo>
                    <a:pt x="12553" y="3814"/>
                    <a:pt x="12822" y="4178"/>
                    <a:pt x="13188" y="4449"/>
                  </a:cubicBezTo>
                  <a:cubicBezTo>
                    <a:pt x="13460" y="4651"/>
                    <a:pt x="13723" y="4880"/>
                    <a:pt x="13978" y="5101"/>
                  </a:cubicBezTo>
                  <a:cubicBezTo>
                    <a:pt x="14388" y="5458"/>
                    <a:pt x="14812" y="5825"/>
                    <a:pt x="15277" y="6086"/>
                  </a:cubicBezTo>
                  <a:cubicBezTo>
                    <a:pt x="15789" y="6374"/>
                    <a:pt x="16037" y="6705"/>
                    <a:pt x="16299" y="7056"/>
                  </a:cubicBezTo>
                  <a:cubicBezTo>
                    <a:pt x="16473" y="7290"/>
                    <a:pt x="16653" y="7531"/>
                    <a:pt x="16925" y="7771"/>
                  </a:cubicBezTo>
                  <a:cubicBezTo>
                    <a:pt x="17114" y="7938"/>
                    <a:pt x="17382" y="8029"/>
                    <a:pt x="17642" y="8117"/>
                  </a:cubicBezTo>
                  <a:cubicBezTo>
                    <a:pt x="17913" y="8210"/>
                    <a:pt x="18194" y="8305"/>
                    <a:pt x="18391" y="8489"/>
                  </a:cubicBezTo>
                  <a:cubicBezTo>
                    <a:pt x="18541" y="8631"/>
                    <a:pt x="18610" y="8887"/>
                    <a:pt x="18670" y="9111"/>
                  </a:cubicBezTo>
                  <a:cubicBezTo>
                    <a:pt x="18695" y="9204"/>
                    <a:pt x="18718" y="9292"/>
                    <a:pt x="18745" y="9359"/>
                  </a:cubicBezTo>
                  <a:cubicBezTo>
                    <a:pt x="18792" y="9477"/>
                    <a:pt x="18827" y="9608"/>
                    <a:pt x="18862" y="9734"/>
                  </a:cubicBezTo>
                  <a:cubicBezTo>
                    <a:pt x="18928" y="9977"/>
                    <a:pt x="18996" y="10228"/>
                    <a:pt x="19140" y="10395"/>
                  </a:cubicBezTo>
                  <a:cubicBezTo>
                    <a:pt x="19258" y="10530"/>
                    <a:pt x="19417" y="10594"/>
                    <a:pt x="19585" y="10661"/>
                  </a:cubicBezTo>
                  <a:cubicBezTo>
                    <a:pt x="19754" y="10729"/>
                    <a:pt x="19929" y="10800"/>
                    <a:pt x="20081" y="10944"/>
                  </a:cubicBezTo>
                  <a:cubicBezTo>
                    <a:pt x="20403" y="11251"/>
                    <a:pt x="20453" y="11779"/>
                    <a:pt x="20493" y="12203"/>
                  </a:cubicBezTo>
                  <a:cubicBezTo>
                    <a:pt x="20500" y="12281"/>
                    <a:pt x="20507" y="12355"/>
                    <a:pt x="20516" y="12426"/>
                  </a:cubicBezTo>
                  <a:cubicBezTo>
                    <a:pt x="20695" y="12538"/>
                    <a:pt x="20981" y="12605"/>
                    <a:pt x="21365" y="12626"/>
                  </a:cubicBezTo>
                  <a:lnTo>
                    <a:pt x="21600" y="12638"/>
                  </a:lnTo>
                  <a:lnTo>
                    <a:pt x="21464" y="12821"/>
                  </a:lnTo>
                  <a:cubicBezTo>
                    <a:pt x="21359" y="12964"/>
                    <a:pt x="21324" y="13122"/>
                    <a:pt x="21288" y="13288"/>
                  </a:cubicBezTo>
                  <a:cubicBezTo>
                    <a:pt x="21252" y="13455"/>
                    <a:pt x="21215" y="13627"/>
                    <a:pt x="21107" y="13800"/>
                  </a:cubicBezTo>
                  <a:cubicBezTo>
                    <a:pt x="21001" y="13975"/>
                    <a:pt x="20855" y="14116"/>
                    <a:pt x="20713" y="14254"/>
                  </a:cubicBezTo>
                  <a:cubicBezTo>
                    <a:pt x="20578" y="14384"/>
                    <a:pt x="20449" y="14509"/>
                    <a:pt x="20362" y="14654"/>
                  </a:cubicBezTo>
                  <a:cubicBezTo>
                    <a:pt x="20553" y="14801"/>
                    <a:pt x="20783" y="15117"/>
                    <a:pt x="20798" y="15170"/>
                  </a:cubicBezTo>
                  <a:cubicBezTo>
                    <a:pt x="20862" y="15415"/>
                    <a:pt x="20761" y="15860"/>
                    <a:pt x="20541" y="16047"/>
                  </a:cubicBezTo>
                  <a:cubicBezTo>
                    <a:pt x="20485" y="16095"/>
                    <a:pt x="20425" y="16126"/>
                    <a:pt x="20372" y="16153"/>
                  </a:cubicBezTo>
                  <a:cubicBezTo>
                    <a:pt x="20295" y="16194"/>
                    <a:pt x="20250" y="16219"/>
                    <a:pt x="20221" y="16270"/>
                  </a:cubicBezTo>
                  <a:cubicBezTo>
                    <a:pt x="20181" y="16344"/>
                    <a:pt x="20176" y="16474"/>
                    <a:pt x="20171" y="16588"/>
                  </a:cubicBezTo>
                  <a:cubicBezTo>
                    <a:pt x="20168" y="16663"/>
                    <a:pt x="20165" y="16735"/>
                    <a:pt x="20155" y="16797"/>
                  </a:cubicBezTo>
                  <a:cubicBezTo>
                    <a:pt x="20147" y="16844"/>
                    <a:pt x="20137" y="16894"/>
                    <a:pt x="20127" y="16945"/>
                  </a:cubicBezTo>
                  <a:cubicBezTo>
                    <a:pt x="20055" y="17308"/>
                    <a:pt x="20019" y="17598"/>
                    <a:pt x="20257" y="17747"/>
                  </a:cubicBezTo>
                  <a:cubicBezTo>
                    <a:pt x="20289" y="17766"/>
                    <a:pt x="20315" y="17781"/>
                    <a:pt x="20336" y="17793"/>
                  </a:cubicBezTo>
                  <a:cubicBezTo>
                    <a:pt x="20500" y="17884"/>
                    <a:pt x="20506" y="17940"/>
                    <a:pt x="20505" y="18164"/>
                  </a:cubicBezTo>
                  <a:cubicBezTo>
                    <a:pt x="20503" y="18592"/>
                    <a:pt x="20568" y="18990"/>
                    <a:pt x="20638" y="19357"/>
                  </a:cubicBezTo>
                  <a:lnTo>
                    <a:pt x="20667" y="19514"/>
                  </a:lnTo>
                  <a:lnTo>
                    <a:pt x="20501" y="19503"/>
                  </a:lnTo>
                  <a:cubicBezTo>
                    <a:pt x="20063" y="19476"/>
                    <a:pt x="19627" y="19443"/>
                    <a:pt x="19393" y="19424"/>
                  </a:cubicBezTo>
                  <a:lnTo>
                    <a:pt x="19249" y="19413"/>
                  </a:lnTo>
                  <a:cubicBezTo>
                    <a:pt x="19193" y="19409"/>
                    <a:pt x="19123" y="19407"/>
                    <a:pt x="19046" y="19407"/>
                  </a:cubicBezTo>
                  <a:cubicBezTo>
                    <a:pt x="18506" y="19407"/>
                    <a:pt x="17915" y="19515"/>
                    <a:pt x="17811" y="19755"/>
                  </a:cubicBezTo>
                  <a:cubicBezTo>
                    <a:pt x="17756" y="19882"/>
                    <a:pt x="17834" y="20117"/>
                    <a:pt x="17910" y="20345"/>
                  </a:cubicBezTo>
                  <a:cubicBezTo>
                    <a:pt x="18052" y="20774"/>
                    <a:pt x="18247" y="21362"/>
                    <a:pt x="17573" y="21578"/>
                  </a:cubicBezTo>
                  <a:cubicBezTo>
                    <a:pt x="17526" y="21592"/>
                    <a:pt x="17479" y="21600"/>
                    <a:pt x="17435" y="21600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2" name="Shape"/>
            <p:cNvSpPr/>
            <p:nvPr/>
          </p:nvSpPr>
          <p:spPr>
            <a:xfrm>
              <a:off x="4225578" y="2452251"/>
              <a:ext cx="480218" cy="76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extrusionOk="0">
                  <a:moveTo>
                    <a:pt x="3460" y="21600"/>
                  </a:moveTo>
                  <a:cubicBezTo>
                    <a:pt x="3235" y="21600"/>
                    <a:pt x="2982" y="21466"/>
                    <a:pt x="2759" y="21348"/>
                  </a:cubicBezTo>
                  <a:cubicBezTo>
                    <a:pt x="2679" y="21305"/>
                    <a:pt x="2596" y="21261"/>
                    <a:pt x="2554" y="21247"/>
                  </a:cubicBezTo>
                  <a:cubicBezTo>
                    <a:pt x="2241" y="21137"/>
                    <a:pt x="1911" y="21084"/>
                    <a:pt x="1548" y="21084"/>
                  </a:cubicBezTo>
                  <a:lnTo>
                    <a:pt x="1389" y="21084"/>
                  </a:lnTo>
                  <a:lnTo>
                    <a:pt x="1357" y="20985"/>
                  </a:lnTo>
                  <a:lnTo>
                    <a:pt x="1352" y="20961"/>
                  </a:lnTo>
                  <a:cubicBezTo>
                    <a:pt x="1113" y="19793"/>
                    <a:pt x="-78" y="13860"/>
                    <a:pt x="4" y="11758"/>
                  </a:cubicBezTo>
                  <a:cubicBezTo>
                    <a:pt x="91" y="9505"/>
                    <a:pt x="613" y="919"/>
                    <a:pt x="619" y="832"/>
                  </a:cubicBezTo>
                  <a:lnTo>
                    <a:pt x="625" y="732"/>
                  </a:lnTo>
                  <a:lnTo>
                    <a:pt x="14516" y="0"/>
                  </a:lnTo>
                  <a:lnTo>
                    <a:pt x="19163" y="9548"/>
                  </a:lnTo>
                  <a:cubicBezTo>
                    <a:pt x="19430" y="9704"/>
                    <a:pt x="20922" y="10613"/>
                    <a:pt x="20791" y="11520"/>
                  </a:cubicBezTo>
                  <a:cubicBezTo>
                    <a:pt x="20729" y="11957"/>
                    <a:pt x="20575" y="12178"/>
                    <a:pt x="20413" y="12411"/>
                  </a:cubicBezTo>
                  <a:cubicBezTo>
                    <a:pt x="20218" y="12690"/>
                    <a:pt x="19998" y="13007"/>
                    <a:pt x="19855" y="13800"/>
                  </a:cubicBezTo>
                  <a:cubicBezTo>
                    <a:pt x="19596" y="15220"/>
                    <a:pt x="21349" y="17000"/>
                    <a:pt x="21367" y="17018"/>
                  </a:cubicBezTo>
                  <a:lnTo>
                    <a:pt x="21522" y="17173"/>
                  </a:lnTo>
                  <a:lnTo>
                    <a:pt x="6602" y="18075"/>
                  </a:lnTo>
                  <a:cubicBezTo>
                    <a:pt x="6359" y="18149"/>
                    <a:pt x="6034" y="18299"/>
                    <a:pt x="6063" y="18409"/>
                  </a:cubicBezTo>
                  <a:cubicBezTo>
                    <a:pt x="6096" y="18537"/>
                    <a:pt x="6818" y="18954"/>
                    <a:pt x="7466" y="19266"/>
                  </a:cubicBezTo>
                  <a:lnTo>
                    <a:pt x="7534" y="19298"/>
                  </a:lnTo>
                  <a:lnTo>
                    <a:pt x="7609" y="20833"/>
                  </a:lnTo>
                  <a:lnTo>
                    <a:pt x="7497" y="20863"/>
                  </a:lnTo>
                  <a:cubicBezTo>
                    <a:pt x="7263" y="20927"/>
                    <a:pt x="7070" y="21039"/>
                    <a:pt x="6866" y="21158"/>
                  </a:cubicBezTo>
                  <a:cubicBezTo>
                    <a:pt x="6549" y="21344"/>
                    <a:pt x="6190" y="21553"/>
                    <a:pt x="5642" y="21553"/>
                  </a:cubicBezTo>
                  <a:cubicBezTo>
                    <a:pt x="4846" y="21549"/>
                    <a:pt x="4207" y="21167"/>
                    <a:pt x="3947" y="20815"/>
                  </a:cubicBezTo>
                  <a:cubicBezTo>
                    <a:pt x="3922" y="20782"/>
                    <a:pt x="3896" y="20721"/>
                    <a:pt x="3848" y="20609"/>
                  </a:cubicBezTo>
                  <a:cubicBezTo>
                    <a:pt x="3810" y="20521"/>
                    <a:pt x="3730" y="20334"/>
                    <a:pt x="3654" y="20207"/>
                  </a:cubicBezTo>
                  <a:cubicBezTo>
                    <a:pt x="3647" y="20368"/>
                    <a:pt x="3691" y="20633"/>
                    <a:pt x="3722" y="20811"/>
                  </a:cubicBezTo>
                  <a:cubicBezTo>
                    <a:pt x="3805" y="21307"/>
                    <a:pt x="3819" y="21487"/>
                    <a:pt x="3651" y="21563"/>
                  </a:cubicBezTo>
                  <a:cubicBezTo>
                    <a:pt x="3596" y="21587"/>
                    <a:pt x="3530" y="21600"/>
                    <a:pt x="3460" y="216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3" name="Shape"/>
            <p:cNvSpPr/>
            <p:nvPr/>
          </p:nvSpPr>
          <p:spPr>
            <a:xfrm>
              <a:off x="4761923" y="1629528"/>
              <a:ext cx="956686" cy="54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600" extrusionOk="0">
                  <a:moveTo>
                    <a:pt x="210" y="21256"/>
                  </a:moveTo>
                  <a:cubicBezTo>
                    <a:pt x="432" y="20890"/>
                    <a:pt x="680" y="20679"/>
                    <a:pt x="920" y="20475"/>
                  </a:cubicBezTo>
                  <a:cubicBezTo>
                    <a:pt x="1176" y="20257"/>
                    <a:pt x="1417" y="20052"/>
                    <a:pt x="1623" y="19673"/>
                  </a:cubicBezTo>
                  <a:cubicBezTo>
                    <a:pt x="1817" y="19317"/>
                    <a:pt x="1973" y="18890"/>
                    <a:pt x="2124" y="18477"/>
                  </a:cubicBezTo>
                  <a:cubicBezTo>
                    <a:pt x="2292" y="18018"/>
                    <a:pt x="2466" y="17543"/>
                    <a:pt x="2696" y="17146"/>
                  </a:cubicBezTo>
                  <a:cubicBezTo>
                    <a:pt x="3000" y="16620"/>
                    <a:pt x="3327" y="16111"/>
                    <a:pt x="3643" y="15619"/>
                  </a:cubicBezTo>
                  <a:cubicBezTo>
                    <a:pt x="3837" y="15316"/>
                    <a:pt x="4031" y="15014"/>
                    <a:pt x="4220" y="14708"/>
                  </a:cubicBezTo>
                  <a:lnTo>
                    <a:pt x="4311" y="14560"/>
                  </a:lnTo>
                  <a:lnTo>
                    <a:pt x="4407" y="14919"/>
                  </a:lnTo>
                  <a:cubicBezTo>
                    <a:pt x="4552" y="15471"/>
                    <a:pt x="4666" y="15906"/>
                    <a:pt x="5016" y="16052"/>
                  </a:cubicBezTo>
                  <a:cubicBezTo>
                    <a:pt x="5016" y="16052"/>
                    <a:pt x="5017" y="16052"/>
                    <a:pt x="5018" y="16052"/>
                  </a:cubicBezTo>
                  <a:cubicBezTo>
                    <a:pt x="5209" y="16052"/>
                    <a:pt x="5712" y="15732"/>
                    <a:pt x="5783" y="15453"/>
                  </a:cubicBezTo>
                  <a:cubicBezTo>
                    <a:pt x="5791" y="15425"/>
                    <a:pt x="5795" y="15397"/>
                    <a:pt x="5771" y="15349"/>
                  </a:cubicBezTo>
                  <a:lnTo>
                    <a:pt x="5906" y="15138"/>
                  </a:lnTo>
                  <a:cubicBezTo>
                    <a:pt x="6016" y="15353"/>
                    <a:pt x="6191" y="15472"/>
                    <a:pt x="6399" y="15472"/>
                  </a:cubicBezTo>
                  <a:cubicBezTo>
                    <a:pt x="6766" y="15472"/>
                    <a:pt x="7151" y="15099"/>
                    <a:pt x="7160" y="14475"/>
                  </a:cubicBezTo>
                  <a:lnTo>
                    <a:pt x="7163" y="14324"/>
                  </a:lnTo>
                  <a:lnTo>
                    <a:pt x="7248" y="14320"/>
                  </a:lnTo>
                  <a:cubicBezTo>
                    <a:pt x="7682" y="14299"/>
                    <a:pt x="8253" y="14102"/>
                    <a:pt x="8508" y="13286"/>
                  </a:cubicBezTo>
                  <a:cubicBezTo>
                    <a:pt x="8606" y="12972"/>
                    <a:pt x="8605" y="12657"/>
                    <a:pt x="8605" y="12325"/>
                  </a:cubicBezTo>
                  <a:cubicBezTo>
                    <a:pt x="8604" y="12111"/>
                    <a:pt x="8604" y="11891"/>
                    <a:pt x="8629" y="11657"/>
                  </a:cubicBezTo>
                  <a:cubicBezTo>
                    <a:pt x="8675" y="11228"/>
                    <a:pt x="8795" y="10830"/>
                    <a:pt x="8912" y="10446"/>
                  </a:cubicBezTo>
                  <a:cubicBezTo>
                    <a:pt x="8978" y="10227"/>
                    <a:pt x="9040" y="10021"/>
                    <a:pt x="9090" y="9811"/>
                  </a:cubicBezTo>
                  <a:lnTo>
                    <a:pt x="9113" y="9711"/>
                  </a:lnTo>
                  <a:cubicBezTo>
                    <a:pt x="9341" y="8737"/>
                    <a:pt x="9654" y="7402"/>
                    <a:pt x="9688" y="6388"/>
                  </a:cubicBezTo>
                  <a:lnTo>
                    <a:pt x="9696" y="6158"/>
                  </a:lnTo>
                  <a:lnTo>
                    <a:pt x="9816" y="6253"/>
                  </a:lnTo>
                  <a:cubicBezTo>
                    <a:pt x="9897" y="6317"/>
                    <a:pt x="9969" y="6392"/>
                    <a:pt x="10037" y="6465"/>
                  </a:cubicBezTo>
                  <a:cubicBezTo>
                    <a:pt x="10152" y="6586"/>
                    <a:pt x="10252" y="6691"/>
                    <a:pt x="10353" y="6691"/>
                  </a:cubicBezTo>
                  <a:cubicBezTo>
                    <a:pt x="10418" y="6691"/>
                    <a:pt x="10487" y="6646"/>
                    <a:pt x="10562" y="6554"/>
                  </a:cubicBezTo>
                  <a:cubicBezTo>
                    <a:pt x="10713" y="6368"/>
                    <a:pt x="10817" y="5933"/>
                    <a:pt x="10909" y="5550"/>
                  </a:cubicBezTo>
                  <a:cubicBezTo>
                    <a:pt x="10947" y="5390"/>
                    <a:pt x="10984" y="5240"/>
                    <a:pt x="11020" y="5115"/>
                  </a:cubicBezTo>
                  <a:cubicBezTo>
                    <a:pt x="11164" y="4631"/>
                    <a:pt x="11343" y="4425"/>
                    <a:pt x="11533" y="4207"/>
                  </a:cubicBezTo>
                  <a:cubicBezTo>
                    <a:pt x="11623" y="4104"/>
                    <a:pt x="11716" y="3997"/>
                    <a:pt x="11813" y="3852"/>
                  </a:cubicBezTo>
                  <a:cubicBezTo>
                    <a:pt x="12130" y="3382"/>
                    <a:pt x="12269" y="2692"/>
                    <a:pt x="12365" y="2078"/>
                  </a:cubicBezTo>
                  <a:cubicBezTo>
                    <a:pt x="12439" y="1598"/>
                    <a:pt x="12591" y="397"/>
                    <a:pt x="12563" y="217"/>
                  </a:cubicBezTo>
                  <a:cubicBezTo>
                    <a:pt x="12564" y="225"/>
                    <a:pt x="12571" y="247"/>
                    <a:pt x="12585" y="266"/>
                  </a:cubicBezTo>
                  <a:lnTo>
                    <a:pt x="12684" y="0"/>
                  </a:lnTo>
                  <a:lnTo>
                    <a:pt x="12659" y="72"/>
                  </a:lnTo>
                  <a:lnTo>
                    <a:pt x="12685" y="1"/>
                  </a:lnTo>
                  <a:cubicBezTo>
                    <a:pt x="12706" y="24"/>
                    <a:pt x="13625" y="980"/>
                    <a:pt x="13951" y="1319"/>
                  </a:cubicBezTo>
                  <a:lnTo>
                    <a:pt x="14063" y="178"/>
                  </a:lnTo>
                  <a:lnTo>
                    <a:pt x="14150" y="201"/>
                  </a:lnTo>
                  <a:cubicBezTo>
                    <a:pt x="14185" y="210"/>
                    <a:pt x="14963" y="390"/>
                    <a:pt x="14963" y="390"/>
                  </a:cubicBezTo>
                  <a:lnTo>
                    <a:pt x="14980" y="486"/>
                  </a:lnTo>
                  <a:cubicBezTo>
                    <a:pt x="14994" y="562"/>
                    <a:pt x="15006" y="648"/>
                    <a:pt x="15018" y="736"/>
                  </a:cubicBezTo>
                  <a:cubicBezTo>
                    <a:pt x="15049" y="972"/>
                    <a:pt x="15082" y="1216"/>
                    <a:pt x="15174" y="1311"/>
                  </a:cubicBezTo>
                  <a:cubicBezTo>
                    <a:pt x="15223" y="1362"/>
                    <a:pt x="15298" y="1369"/>
                    <a:pt x="15372" y="1369"/>
                  </a:cubicBezTo>
                  <a:lnTo>
                    <a:pt x="15512" y="1366"/>
                  </a:lnTo>
                  <a:cubicBezTo>
                    <a:pt x="15595" y="1366"/>
                    <a:pt x="15691" y="1375"/>
                    <a:pt x="15779" y="1437"/>
                  </a:cubicBezTo>
                  <a:cubicBezTo>
                    <a:pt x="16311" y="1819"/>
                    <a:pt x="16336" y="2965"/>
                    <a:pt x="16349" y="3581"/>
                  </a:cubicBezTo>
                  <a:lnTo>
                    <a:pt x="16350" y="3621"/>
                  </a:lnTo>
                  <a:lnTo>
                    <a:pt x="16062" y="4631"/>
                  </a:lnTo>
                  <a:cubicBezTo>
                    <a:pt x="16031" y="4769"/>
                    <a:pt x="16155" y="5421"/>
                    <a:pt x="16229" y="5503"/>
                  </a:cubicBezTo>
                  <a:cubicBezTo>
                    <a:pt x="16255" y="5524"/>
                    <a:pt x="16282" y="5535"/>
                    <a:pt x="16312" y="5535"/>
                  </a:cubicBezTo>
                  <a:cubicBezTo>
                    <a:pt x="16382" y="5535"/>
                    <a:pt x="16456" y="5473"/>
                    <a:pt x="16534" y="5408"/>
                  </a:cubicBezTo>
                  <a:cubicBezTo>
                    <a:pt x="16623" y="5334"/>
                    <a:pt x="16716" y="5258"/>
                    <a:pt x="16818" y="5258"/>
                  </a:cubicBezTo>
                  <a:cubicBezTo>
                    <a:pt x="16881" y="5258"/>
                    <a:pt x="16941" y="5288"/>
                    <a:pt x="16997" y="5346"/>
                  </a:cubicBezTo>
                  <a:cubicBezTo>
                    <a:pt x="17064" y="5418"/>
                    <a:pt x="17101" y="5541"/>
                    <a:pt x="17136" y="5661"/>
                  </a:cubicBezTo>
                  <a:cubicBezTo>
                    <a:pt x="17165" y="5758"/>
                    <a:pt x="17194" y="5858"/>
                    <a:pt x="17234" y="5901"/>
                  </a:cubicBezTo>
                  <a:cubicBezTo>
                    <a:pt x="17299" y="5972"/>
                    <a:pt x="17433" y="6023"/>
                    <a:pt x="17553" y="6023"/>
                  </a:cubicBezTo>
                  <a:cubicBezTo>
                    <a:pt x="17570" y="6023"/>
                    <a:pt x="17587" y="6022"/>
                    <a:pt x="17602" y="6020"/>
                  </a:cubicBezTo>
                  <a:cubicBezTo>
                    <a:pt x="17639" y="6014"/>
                    <a:pt x="17675" y="6011"/>
                    <a:pt x="17710" y="6011"/>
                  </a:cubicBezTo>
                  <a:cubicBezTo>
                    <a:pt x="18085" y="6011"/>
                    <a:pt x="18353" y="6329"/>
                    <a:pt x="18636" y="6666"/>
                  </a:cubicBezTo>
                  <a:cubicBezTo>
                    <a:pt x="18756" y="6809"/>
                    <a:pt x="18880" y="6956"/>
                    <a:pt x="19017" y="7084"/>
                  </a:cubicBezTo>
                  <a:cubicBezTo>
                    <a:pt x="19208" y="6946"/>
                    <a:pt x="20011" y="6366"/>
                    <a:pt x="20187" y="6260"/>
                  </a:cubicBezTo>
                  <a:cubicBezTo>
                    <a:pt x="20376" y="6145"/>
                    <a:pt x="20951" y="6022"/>
                    <a:pt x="21468" y="5984"/>
                  </a:cubicBezTo>
                  <a:lnTo>
                    <a:pt x="21556" y="5978"/>
                  </a:lnTo>
                  <a:lnTo>
                    <a:pt x="21568" y="6276"/>
                  </a:lnTo>
                  <a:cubicBezTo>
                    <a:pt x="21585" y="6654"/>
                    <a:pt x="21600" y="7012"/>
                    <a:pt x="21474" y="7267"/>
                  </a:cubicBezTo>
                  <a:cubicBezTo>
                    <a:pt x="21406" y="7405"/>
                    <a:pt x="21304" y="7492"/>
                    <a:pt x="21166" y="7530"/>
                  </a:cubicBezTo>
                  <a:cubicBezTo>
                    <a:pt x="21136" y="7664"/>
                    <a:pt x="21053" y="7896"/>
                    <a:pt x="20849" y="8343"/>
                  </a:cubicBezTo>
                  <a:cubicBezTo>
                    <a:pt x="20940" y="8395"/>
                    <a:pt x="21012" y="8478"/>
                    <a:pt x="21063" y="8593"/>
                  </a:cubicBezTo>
                  <a:cubicBezTo>
                    <a:pt x="21191" y="8884"/>
                    <a:pt x="21164" y="9308"/>
                    <a:pt x="21122" y="9755"/>
                  </a:cubicBezTo>
                  <a:lnTo>
                    <a:pt x="21111" y="9880"/>
                  </a:lnTo>
                  <a:cubicBezTo>
                    <a:pt x="21092" y="10103"/>
                    <a:pt x="21068" y="10382"/>
                    <a:pt x="21006" y="10571"/>
                  </a:cubicBezTo>
                  <a:cubicBezTo>
                    <a:pt x="20961" y="10705"/>
                    <a:pt x="20884" y="10799"/>
                    <a:pt x="20817" y="10882"/>
                  </a:cubicBezTo>
                  <a:cubicBezTo>
                    <a:pt x="20763" y="10948"/>
                    <a:pt x="20707" y="11017"/>
                    <a:pt x="20693" y="11077"/>
                  </a:cubicBezTo>
                  <a:cubicBezTo>
                    <a:pt x="20624" y="11362"/>
                    <a:pt x="20685" y="11495"/>
                    <a:pt x="20778" y="11696"/>
                  </a:cubicBezTo>
                  <a:cubicBezTo>
                    <a:pt x="20834" y="11818"/>
                    <a:pt x="20898" y="11957"/>
                    <a:pt x="20931" y="12142"/>
                  </a:cubicBezTo>
                  <a:cubicBezTo>
                    <a:pt x="21004" y="12553"/>
                    <a:pt x="20974" y="13021"/>
                    <a:pt x="20945" y="13473"/>
                  </a:cubicBezTo>
                  <a:cubicBezTo>
                    <a:pt x="20929" y="13726"/>
                    <a:pt x="20914" y="13968"/>
                    <a:pt x="20916" y="14193"/>
                  </a:cubicBezTo>
                  <a:cubicBezTo>
                    <a:pt x="21248" y="14281"/>
                    <a:pt x="21318" y="14406"/>
                    <a:pt x="21300" y="14813"/>
                  </a:cubicBezTo>
                  <a:lnTo>
                    <a:pt x="21291" y="15042"/>
                  </a:lnTo>
                  <a:lnTo>
                    <a:pt x="21217" y="15042"/>
                  </a:lnTo>
                  <a:cubicBezTo>
                    <a:pt x="14790" y="17845"/>
                    <a:pt x="429" y="21492"/>
                    <a:pt x="285" y="21528"/>
                  </a:cubicBezTo>
                  <a:lnTo>
                    <a:pt x="0" y="21600"/>
                  </a:lnTo>
                  <a:cubicBezTo>
                    <a:pt x="0" y="21600"/>
                    <a:pt x="210" y="21256"/>
                    <a:pt x="210" y="21256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4" name="Shape"/>
            <p:cNvSpPr/>
            <p:nvPr/>
          </p:nvSpPr>
          <p:spPr>
            <a:xfrm>
              <a:off x="4713743" y="2006806"/>
              <a:ext cx="1052855" cy="49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20089" y="2709"/>
                  </a:moveTo>
                  <a:cubicBezTo>
                    <a:pt x="19850" y="2709"/>
                    <a:pt x="19543" y="3176"/>
                    <a:pt x="19405" y="3751"/>
                  </a:cubicBezTo>
                  <a:cubicBezTo>
                    <a:pt x="19358" y="3945"/>
                    <a:pt x="19294" y="4316"/>
                    <a:pt x="19392" y="4611"/>
                  </a:cubicBezTo>
                  <a:cubicBezTo>
                    <a:pt x="19431" y="4695"/>
                    <a:pt x="19669" y="4943"/>
                    <a:pt x="19788" y="5020"/>
                  </a:cubicBezTo>
                  <a:cubicBezTo>
                    <a:pt x="19786" y="4918"/>
                    <a:pt x="19781" y="4817"/>
                    <a:pt x="19775" y="4711"/>
                  </a:cubicBezTo>
                  <a:cubicBezTo>
                    <a:pt x="19766" y="4515"/>
                    <a:pt x="19756" y="4313"/>
                    <a:pt x="19766" y="4096"/>
                  </a:cubicBezTo>
                  <a:lnTo>
                    <a:pt x="19930" y="4112"/>
                  </a:lnTo>
                  <a:cubicBezTo>
                    <a:pt x="19957" y="4294"/>
                    <a:pt x="20474" y="4652"/>
                    <a:pt x="20787" y="4652"/>
                  </a:cubicBezTo>
                  <a:cubicBezTo>
                    <a:pt x="20839" y="4652"/>
                    <a:pt x="20854" y="4639"/>
                    <a:pt x="20855" y="4638"/>
                  </a:cubicBezTo>
                  <a:cubicBezTo>
                    <a:pt x="20845" y="4647"/>
                    <a:pt x="20827" y="4687"/>
                    <a:pt x="20827" y="4747"/>
                  </a:cubicBezTo>
                  <a:lnTo>
                    <a:pt x="20932" y="4742"/>
                  </a:lnTo>
                  <a:cubicBezTo>
                    <a:pt x="20831" y="4472"/>
                    <a:pt x="20723" y="4138"/>
                    <a:pt x="20605" y="3763"/>
                  </a:cubicBezTo>
                  <a:cubicBezTo>
                    <a:pt x="20472" y="3343"/>
                    <a:pt x="20334" y="2908"/>
                    <a:pt x="20260" y="2808"/>
                  </a:cubicBezTo>
                  <a:cubicBezTo>
                    <a:pt x="20211" y="2742"/>
                    <a:pt x="20153" y="2709"/>
                    <a:pt x="20089" y="2709"/>
                  </a:cubicBezTo>
                  <a:close/>
                  <a:moveTo>
                    <a:pt x="11850" y="16032"/>
                  </a:moveTo>
                  <a:lnTo>
                    <a:pt x="9139" y="16955"/>
                  </a:lnTo>
                  <a:lnTo>
                    <a:pt x="8648" y="15119"/>
                  </a:lnTo>
                  <a:lnTo>
                    <a:pt x="5113" y="15759"/>
                  </a:lnTo>
                  <a:lnTo>
                    <a:pt x="3404" y="17715"/>
                  </a:lnTo>
                  <a:lnTo>
                    <a:pt x="122" y="18764"/>
                  </a:lnTo>
                  <a:lnTo>
                    <a:pt x="96" y="18417"/>
                  </a:lnTo>
                  <a:cubicBezTo>
                    <a:pt x="60" y="18430"/>
                    <a:pt x="41" y="18490"/>
                    <a:pt x="38" y="18518"/>
                  </a:cubicBezTo>
                  <a:cubicBezTo>
                    <a:pt x="51" y="18404"/>
                    <a:pt x="29" y="17743"/>
                    <a:pt x="17" y="17387"/>
                  </a:cubicBezTo>
                  <a:cubicBezTo>
                    <a:pt x="4" y="17027"/>
                    <a:pt x="-2" y="16836"/>
                    <a:pt x="1" y="16758"/>
                  </a:cubicBezTo>
                  <a:lnTo>
                    <a:pt x="7" y="16603"/>
                  </a:lnTo>
                  <a:lnTo>
                    <a:pt x="190" y="16589"/>
                  </a:lnTo>
                  <a:cubicBezTo>
                    <a:pt x="547" y="16564"/>
                    <a:pt x="547" y="16564"/>
                    <a:pt x="711" y="15931"/>
                  </a:cubicBezTo>
                  <a:cubicBezTo>
                    <a:pt x="881" y="15280"/>
                    <a:pt x="1092" y="14555"/>
                    <a:pt x="1439" y="14173"/>
                  </a:cubicBezTo>
                  <a:cubicBezTo>
                    <a:pt x="1554" y="14048"/>
                    <a:pt x="1686" y="13995"/>
                    <a:pt x="1814" y="13943"/>
                  </a:cubicBezTo>
                  <a:cubicBezTo>
                    <a:pt x="1985" y="13875"/>
                    <a:pt x="2146" y="13810"/>
                    <a:pt x="2254" y="13589"/>
                  </a:cubicBezTo>
                  <a:cubicBezTo>
                    <a:pt x="2306" y="13483"/>
                    <a:pt x="2347" y="13340"/>
                    <a:pt x="2391" y="13188"/>
                  </a:cubicBezTo>
                  <a:cubicBezTo>
                    <a:pt x="2441" y="13016"/>
                    <a:pt x="2493" y="12839"/>
                    <a:pt x="2564" y="12703"/>
                  </a:cubicBezTo>
                  <a:cubicBezTo>
                    <a:pt x="2627" y="12583"/>
                    <a:pt x="2701" y="12523"/>
                    <a:pt x="2766" y="12469"/>
                  </a:cubicBezTo>
                  <a:cubicBezTo>
                    <a:pt x="2817" y="12428"/>
                    <a:pt x="2865" y="12389"/>
                    <a:pt x="2898" y="12328"/>
                  </a:cubicBezTo>
                  <a:cubicBezTo>
                    <a:pt x="3001" y="12142"/>
                    <a:pt x="3072" y="11897"/>
                    <a:pt x="3147" y="11638"/>
                  </a:cubicBezTo>
                  <a:cubicBezTo>
                    <a:pt x="3236" y="11333"/>
                    <a:pt x="3328" y="11018"/>
                    <a:pt x="3479" y="10768"/>
                  </a:cubicBezTo>
                  <a:cubicBezTo>
                    <a:pt x="3589" y="10584"/>
                    <a:pt x="3712" y="10540"/>
                    <a:pt x="3820" y="10502"/>
                  </a:cubicBezTo>
                  <a:cubicBezTo>
                    <a:pt x="3895" y="10475"/>
                    <a:pt x="3967" y="10449"/>
                    <a:pt x="4029" y="10382"/>
                  </a:cubicBezTo>
                  <a:cubicBezTo>
                    <a:pt x="4092" y="10314"/>
                    <a:pt x="4126" y="10238"/>
                    <a:pt x="4165" y="10149"/>
                  </a:cubicBezTo>
                  <a:cubicBezTo>
                    <a:pt x="4198" y="10076"/>
                    <a:pt x="4235" y="9993"/>
                    <a:pt x="4288" y="9915"/>
                  </a:cubicBezTo>
                  <a:cubicBezTo>
                    <a:pt x="4314" y="9877"/>
                    <a:pt x="4341" y="9835"/>
                    <a:pt x="4370" y="9792"/>
                  </a:cubicBezTo>
                  <a:cubicBezTo>
                    <a:pt x="4538" y="9536"/>
                    <a:pt x="4746" y="9219"/>
                    <a:pt x="4957" y="9219"/>
                  </a:cubicBezTo>
                  <a:cubicBezTo>
                    <a:pt x="5045" y="9219"/>
                    <a:pt x="5125" y="9274"/>
                    <a:pt x="5196" y="9383"/>
                  </a:cubicBezTo>
                  <a:cubicBezTo>
                    <a:pt x="5255" y="9156"/>
                    <a:pt x="5358" y="8678"/>
                    <a:pt x="5419" y="8395"/>
                  </a:cubicBezTo>
                  <a:cubicBezTo>
                    <a:pt x="5514" y="7955"/>
                    <a:pt x="5531" y="7883"/>
                    <a:pt x="5547" y="7843"/>
                  </a:cubicBezTo>
                  <a:cubicBezTo>
                    <a:pt x="5610" y="7691"/>
                    <a:pt x="5681" y="7607"/>
                    <a:pt x="5744" y="7534"/>
                  </a:cubicBezTo>
                  <a:cubicBezTo>
                    <a:pt x="5834" y="7428"/>
                    <a:pt x="5893" y="7358"/>
                    <a:pt x="5920" y="7137"/>
                  </a:cubicBezTo>
                  <a:cubicBezTo>
                    <a:pt x="5956" y="6851"/>
                    <a:pt x="5825" y="6265"/>
                    <a:pt x="5720" y="6009"/>
                  </a:cubicBezTo>
                  <a:lnTo>
                    <a:pt x="5621" y="5769"/>
                  </a:lnTo>
                  <a:lnTo>
                    <a:pt x="5769" y="5719"/>
                  </a:lnTo>
                  <a:cubicBezTo>
                    <a:pt x="10378" y="4172"/>
                    <a:pt x="16628" y="1925"/>
                    <a:pt x="20231" y="5"/>
                  </a:cubicBezTo>
                  <a:lnTo>
                    <a:pt x="20241" y="0"/>
                  </a:lnTo>
                  <a:lnTo>
                    <a:pt x="20339" y="0"/>
                  </a:lnTo>
                  <a:lnTo>
                    <a:pt x="20334" y="187"/>
                  </a:lnTo>
                  <a:cubicBezTo>
                    <a:pt x="20329" y="356"/>
                    <a:pt x="20329" y="566"/>
                    <a:pt x="20375" y="851"/>
                  </a:cubicBezTo>
                  <a:cubicBezTo>
                    <a:pt x="20433" y="1216"/>
                    <a:pt x="20586" y="1517"/>
                    <a:pt x="20733" y="1808"/>
                  </a:cubicBezTo>
                  <a:cubicBezTo>
                    <a:pt x="20816" y="1970"/>
                    <a:pt x="20901" y="2139"/>
                    <a:pt x="20970" y="2317"/>
                  </a:cubicBezTo>
                  <a:cubicBezTo>
                    <a:pt x="21070" y="2577"/>
                    <a:pt x="21598" y="4789"/>
                    <a:pt x="21527" y="5271"/>
                  </a:cubicBezTo>
                  <a:cubicBezTo>
                    <a:pt x="21515" y="5355"/>
                    <a:pt x="21487" y="5416"/>
                    <a:pt x="21450" y="5439"/>
                  </a:cubicBezTo>
                  <a:cubicBezTo>
                    <a:pt x="21430" y="5451"/>
                    <a:pt x="21409" y="5456"/>
                    <a:pt x="21388" y="5456"/>
                  </a:cubicBezTo>
                  <a:cubicBezTo>
                    <a:pt x="21264" y="5456"/>
                    <a:pt x="21136" y="5251"/>
                    <a:pt x="20996" y="4904"/>
                  </a:cubicBezTo>
                  <a:cubicBezTo>
                    <a:pt x="21000" y="5024"/>
                    <a:pt x="21005" y="5143"/>
                    <a:pt x="21010" y="5263"/>
                  </a:cubicBezTo>
                  <a:cubicBezTo>
                    <a:pt x="21027" y="5649"/>
                    <a:pt x="21044" y="6048"/>
                    <a:pt x="21021" y="6444"/>
                  </a:cubicBezTo>
                  <a:lnTo>
                    <a:pt x="20998" y="6819"/>
                  </a:lnTo>
                  <a:lnTo>
                    <a:pt x="20909" y="6612"/>
                  </a:lnTo>
                  <a:cubicBezTo>
                    <a:pt x="20836" y="6657"/>
                    <a:pt x="20660" y="6783"/>
                    <a:pt x="20627" y="6832"/>
                  </a:cubicBezTo>
                  <a:cubicBezTo>
                    <a:pt x="20590" y="6928"/>
                    <a:pt x="20590" y="6950"/>
                    <a:pt x="20592" y="7052"/>
                  </a:cubicBezTo>
                  <a:cubicBezTo>
                    <a:pt x="20593" y="7116"/>
                    <a:pt x="20595" y="7204"/>
                    <a:pt x="20587" y="7326"/>
                  </a:cubicBezTo>
                  <a:cubicBezTo>
                    <a:pt x="20570" y="7565"/>
                    <a:pt x="20593" y="7848"/>
                    <a:pt x="20618" y="8148"/>
                  </a:cubicBezTo>
                  <a:cubicBezTo>
                    <a:pt x="20652" y="8563"/>
                    <a:pt x="20687" y="8991"/>
                    <a:pt x="20619" y="9360"/>
                  </a:cubicBezTo>
                  <a:cubicBezTo>
                    <a:pt x="20597" y="9477"/>
                    <a:pt x="20552" y="9546"/>
                    <a:pt x="20499" y="9546"/>
                  </a:cubicBezTo>
                  <a:cubicBezTo>
                    <a:pt x="20415" y="9546"/>
                    <a:pt x="20284" y="9394"/>
                    <a:pt x="19945" y="8265"/>
                  </a:cubicBezTo>
                  <a:lnTo>
                    <a:pt x="19943" y="8258"/>
                  </a:lnTo>
                  <a:cubicBezTo>
                    <a:pt x="19893" y="8207"/>
                    <a:pt x="19872" y="8200"/>
                    <a:pt x="19865" y="8200"/>
                  </a:cubicBezTo>
                  <a:cubicBezTo>
                    <a:pt x="19861" y="8203"/>
                    <a:pt x="19851" y="8220"/>
                    <a:pt x="19844" y="8233"/>
                  </a:cubicBezTo>
                  <a:cubicBezTo>
                    <a:pt x="19813" y="8288"/>
                    <a:pt x="19767" y="8370"/>
                    <a:pt x="19677" y="8415"/>
                  </a:cubicBezTo>
                  <a:cubicBezTo>
                    <a:pt x="19643" y="8432"/>
                    <a:pt x="19605" y="8440"/>
                    <a:pt x="19560" y="8440"/>
                  </a:cubicBezTo>
                  <a:cubicBezTo>
                    <a:pt x="19508" y="8440"/>
                    <a:pt x="19452" y="8429"/>
                    <a:pt x="19394" y="8417"/>
                  </a:cubicBezTo>
                  <a:cubicBezTo>
                    <a:pt x="19340" y="8406"/>
                    <a:pt x="19284" y="8394"/>
                    <a:pt x="19230" y="8394"/>
                  </a:cubicBezTo>
                  <a:cubicBezTo>
                    <a:pt x="19086" y="8394"/>
                    <a:pt x="19021" y="8478"/>
                    <a:pt x="18990" y="8702"/>
                  </a:cubicBezTo>
                  <a:cubicBezTo>
                    <a:pt x="18975" y="8813"/>
                    <a:pt x="18999" y="8982"/>
                    <a:pt x="19055" y="9156"/>
                  </a:cubicBezTo>
                  <a:cubicBezTo>
                    <a:pt x="19121" y="9363"/>
                    <a:pt x="19219" y="9541"/>
                    <a:pt x="19300" y="9612"/>
                  </a:cubicBezTo>
                  <a:cubicBezTo>
                    <a:pt x="19381" y="9247"/>
                    <a:pt x="19500" y="9165"/>
                    <a:pt x="19591" y="9165"/>
                  </a:cubicBezTo>
                  <a:cubicBezTo>
                    <a:pt x="19768" y="9165"/>
                    <a:pt x="19937" y="9477"/>
                    <a:pt x="20022" y="9663"/>
                  </a:cubicBezTo>
                  <a:cubicBezTo>
                    <a:pt x="20265" y="10197"/>
                    <a:pt x="20436" y="11348"/>
                    <a:pt x="20382" y="12078"/>
                  </a:cubicBezTo>
                  <a:lnTo>
                    <a:pt x="20350" y="12498"/>
                  </a:lnTo>
                  <a:lnTo>
                    <a:pt x="20198" y="12047"/>
                  </a:lnTo>
                  <a:cubicBezTo>
                    <a:pt x="20062" y="11634"/>
                    <a:pt x="19699" y="10539"/>
                    <a:pt x="19454" y="10539"/>
                  </a:cubicBezTo>
                  <a:cubicBezTo>
                    <a:pt x="19427" y="10539"/>
                    <a:pt x="19345" y="10539"/>
                    <a:pt x="19270" y="10904"/>
                  </a:cubicBezTo>
                  <a:cubicBezTo>
                    <a:pt x="19195" y="11274"/>
                    <a:pt x="19303" y="11438"/>
                    <a:pt x="19549" y="11699"/>
                  </a:cubicBezTo>
                  <a:cubicBezTo>
                    <a:pt x="19614" y="11768"/>
                    <a:pt x="19676" y="11834"/>
                    <a:pt x="19728" y="11910"/>
                  </a:cubicBezTo>
                  <a:cubicBezTo>
                    <a:pt x="19870" y="12119"/>
                    <a:pt x="20142" y="12865"/>
                    <a:pt x="20018" y="13360"/>
                  </a:cubicBezTo>
                  <a:cubicBezTo>
                    <a:pt x="19966" y="13571"/>
                    <a:pt x="19872" y="13688"/>
                    <a:pt x="19755" y="13688"/>
                  </a:cubicBezTo>
                  <a:cubicBezTo>
                    <a:pt x="19624" y="13688"/>
                    <a:pt x="19479" y="13546"/>
                    <a:pt x="19374" y="13396"/>
                  </a:cubicBezTo>
                  <a:cubicBezTo>
                    <a:pt x="19201" y="13764"/>
                    <a:pt x="18976" y="14052"/>
                    <a:pt x="18758" y="14331"/>
                  </a:cubicBezTo>
                  <a:cubicBezTo>
                    <a:pt x="18489" y="14675"/>
                    <a:pt x="18235" y="15001"/>
                    <a:pt x="18083" y="15451"/>
                  </a:cubicBezTo>
                  <a:cubicBezTo>
                    <a:pt x="17948" y="15849"/>
                    <a:pt x="17794" y="16222"/>
                    <a:pt x="17646" y="16583"/>
                  </a:cubicBezTo>
                  <a:cubicBezTo>
                    <a:pt x="17483" y="16979"/>
                    <a:pt x="17314" y="17390"/>
                    <a:pt x="17173" y="17828"/>
                  </a:cubicBezTo>
                  <a:cubicBezTo>
                    <a:pt x="17145" y="17915"/>
                    <a:pt x="17119" y="17993"/>
                    <a:pt x="17095" y="18066"/>
                  </a:cubicBezTo>
                  <a:cubicBezTo>
                    <a:pt x="16964" y="18458"/>
                    <a:pt x="16905" y="18637"/>
                    <a:pt x="16925" y="19164"/>
                  </a:cubicBezTo>
                  <a:cubicBezTo>
                    <a:pt x="16930" y="19276"/>
                    <a:pt x="16944" y="19406"/>
                    <a:pt x="16960" y="19544"/>
                  </a:cubicBezTo>
                  <a:cubicBezTo>
                    <a:pt x="17008" y="19962"/>
                    <a:pt x="17080" y="20595"/>
                    <a:pt x="16754" y="20830"/>
                  </a:cubicBezTo>
                  <a:cubicBezTo>
                    <a:pt x="16721" y="20854"/>
                    <a:pt x="16683" y="20867"/>
                    <a:pt x="16641" y="20867"/>
                  </a:cubicBezTo>
                  <a:cubicBezTo>
                    <a:pt x="16500" y="20867"/>
                    <a:pt x="16330" y="20722"/>
                    <a:pt x="16166" y="20582"/>
                  </a:cubicBezTo>
                  <a:cubicBezTo>
                    <a:pt x="16047" y="20481"/>
                    <a:pt x="15924" y="20376"/>
                    <a:pt x="15829" y="20343"/>
                  </a:cubicBezTo>
                  <a:cubicBezTo>
                    <a:pt x="15704" y="20779"/>
                    <a:pt x="15585" y="21168"/>
                    <a:pt x="15427" y="21496"/>
                  </a:cubicBezTo>
                  <a:lnTo>
                    <a:pt x="15377" y="21600"/>
                  </a:lnTo>
                  <a:cubicBezTo>
                    <a:pt x="15377" y="21600"/>
                    <a:pt x="11850" y="16032"/>
                    <a:pt x="11850" y="16032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5" name="Shape"/>
            <p:cNvSpPr/>
            <p:nvPr/>
          </p:nvSpPr>
          <p:spPr>
            <a:xfrm>
              <a:off x="5067072" y="666259"/>
              <a:ext cx="919537" cy="708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16054" y="21600"/>
                  </a:moveTo>
                  <a:cubicBezTo>
                    <a:pt x="15949" y="21600"/>
                    <a:pt x="15856" y="21567"/>
                    <a:pt x="15803" y="21511"/>
                  </a:cubicBezTo>
                  <a:cubicBezTo>
                    <a:pt x="15777" y="21485"/>
                    <a:pt x="15746" y="21434"/>
                    <a:pt x="15744" y="21343"/>
                  </a:cubicBezTo>
                  <a:cubicBezTo>
                    <a:pt x="15740" y="21137"/>
                    <a:pt x="15901" y="20785"/>
                    <a:pt x="16044" y="20619"/>
                  </a:cubicBezTo>
                  <a:cubicBezTo>
                    <a:pt x="16149" y="20497"/>
                    <a:pt x="16202" y="20117"/>
                    <a:pt x="16211" y="19993"/>
                  </a:cubicBezTo>
                  <a:lnTo>
                    <a:pt x="16211" y="19088"/>
                  </a:lnTo>
                  <a:cubicBezTo>
                    <a:pt x="15827" y="18900"/>
                    <a:pt x="13739" y="17879"/>
                    <a:pt x="13303" y="17758"/>
                  </a:cubicBezTo>
                  <a:cubicBezTo>
                    <a:pt x="12830" y="17627"/>
                    <a:pt x="12557" y="16587"/>
                    <a:pt x="12481" y="16256"/>
                  </a:cubicBezTo>
                  <a:lnTo>
                    <a:pt x="12051" y="16235"/>
                  </a:lnTo>
                  <a:lnTo>
                    <a:pt x="11712" y="15706"/>
                  </a:lnTo>
                  <a:cubicBezTo>
                    <a:pt x="11130" y="15891"/>
                    <a:pt x="6269" y="17435"/>
                    <a:pt x="5339" y="17731"/>
                  </a:cubicBezTo>
                  <a:cubicBezTo>
                    <a:pt x="4358" y="18043"/>
                    <a:pt x="442" y="18819"/>
                    <a:pt x="276" y="18852"/>
                  </a:cubicBezTo>
                  <a:lnTo>
                    <a:pt x="185" y="18870"/>
                  </a:lnTo>
                  <a:lnTo>
                    <a:pt x="0" y="17454"/>
                  </a:lnTo>
                  <a:lnTo>
                    <a:pt x="0" y="17399"/>
                  </a:lnTo>
                  <a:lnTo>
                    <a:pt x="31" y="17340"/>
                  </a:lnTo>
                  <a:cubicBezTo>
                    <a:pt x="306" y="17029"/>
                    <a:pt x="535" y="16694"/>
                    <a:pt x="778" y="16339"/>
                  </a:cubicBezTo>
                  <a:cubicBezTo>
                    <a:pt x="871" y="16204"/>
                    <a:pt x="964" y="16068"/>
                    <a:pt x="1061" y="15932"/>
                  </a:cubicBezTo>
                  <a:cubicBezTo>
                    <a:pt x="1147" y="15812"/>
                    <a:pt x="1216" y="15678"/>
                    <a:pt x="1291" y="15535"/>
                  </a:cubicBezTo>
                  <a:cubicBezTo>
                    <a:pt x="1351" y="15418"/>
                    <a:pt x="1414" y="15297"/>
                    <a:pt x="1487" y="15184"/>
                  </a:cubicBezTo>
                  <a:cubicBezTo>
                    <a:pt x="1525" y="15126"/>
                    <a:pt x="1570" y="15066"/>
                    <a:pt x="1617" y="15003"/>
                  </a:cubicBezTo>
                  <a:cubicBezTo>
                    <a:pt x="1741" y="14839"/>
                    <a:pt x="1882" y="14652"/>
                    <a:pt x="1898" y="14459"/>
                  </a:cubicBezTo>
                  <a:cubicBezTo>
                    <a:pt x="1908" y="14335"/>
                    <a:pt x="1868" y="14275"/>
                    <a:pt x="1808" y="14183"/>
                  </a:cubicBezTo>
                  <a:cubicBezTo>
                    <a:pt x="1766" y="14120"/>
                    <a:pt x="1719" y="14049"/>
                    <a:pt x="1687" y="13949"/>
                  </a:cubicBezTo>
                  <a:cubicBezTo>
                    <a:pt x="1659" y="13857"/>
                    <a:pt x="1664" y="13752"/>
                    <a:pt x="1668" y="13660"/>
                  </a:cubicBezTo>
                  <a:cubicBezTo>
                    <a:pt x="1671" y="13588"/>
                    <a:pt x="1674" y="13507"/>
                    <a:pt x="1658" y="13474"/>
                  </a:cubicBezTo>
                  <a:cubicBezTo>
                    <a:pt x="1621" y="13395"/>
                    <a:pt x="1415" y="13309"/>
                    <a:pt x="1247" y="13277"/>
                  </a:cubicBezTo>
                  <a:lnTo>
                    <a:pt x="1166" y="13262"/>
                  </a:lnTo>
                  <a:lnTo>
                    <a:pt x="1166" y="12260"/>
                  </a:lnTo>
                  <a:lnTo>
                    <a:pt x="1419" y="12088"/>
                  </a:lnTo>
                  <a:cubicBezTo>
                    <a:pt x="1885" y="11770"/>
                    <a:pt x="2365" y="11442"/>
                    <a:pt x="2879" y="11260"/>
                  </a:cubicBezTo>
                  <a:cubicBezTo>
                    <a:pt x="3050" y="11199"/>
                    <a:pt x="3239" y="11169"/>
                    <a:pt x="3457" y="11169"/>
                  </a:cubicBezTo>
                  <a:cubicBezTo>
                    <a:pt x="3659" y="11169"/>
                    <a:pt x="3864" y="11194"/>
                    <a:pt x="4063" y="11218"/>
                  </a:cubicBezTo>
                  <a:cubicBezTo>
                    <a:pt x="4258" y="11242"/>
                    <a:pt x="4459" y="11266"/>
                    <a:pt x="4653" y="11266"/>
                  </a:cubicBezTo>
                  <a:cubicBezTo>
                    <a:pt x="4775" y="11266"/>
                    <a:pt x="4883" y="11257"/>
                    <a:pt x="4985" y="11238"/>
                  </a:cubicBezTo>
                  <a:cubicBezTo>
                    <a:pt x="5048" y="11226"/>
                    <a:pt x="5155" y="11214"/>
                    <a:pt x="5285" y="11199"/>
                  </a:cubicBezTo>
                  <a:cubicBezTo>
                    <a:pt x="5570" y="11166"/>
                    <a:pt x="6236" y="11090"/>
                    <a:pt x="6327" y="10986"/>
                  </a:cubicBezTo>
                  <a:cubicBezTo>
                    <a:pt x="6420" y="10880"/>
                    <a:pt x="6511" y="10775"/>
                    <a:pt x="6603" y="10669"/>
                  </a:cubicBezTo>
                  <a:lnTo>
                    <a:pt x="6803" y="10438"/>
                  </a:lnTo>
                  <a:cubicBezTo>
                    <a:pt x="6916" y="10310"/>
                    <a:pt x="7005" y="10164"/>
                    <a:pt x="7100" y="10009"/>
                  </a:cubicBezTo>
                  <a:cubicBezTo>
                    <a:pt x="7191" y="9860"/>
                    <a:pt x="7285" y="9705"/>
                    <a:pt x="7403" y="9569"/>
                  </a:cubicBezTo>
                  <a:cubicBezTo>
                    <a:pt x="7485" y="9474"/>
                    <a:pt x="7596" y="9420"/>
                    <a:pt x="7703" y="9368"/>
                  </a:cubicBezTo>
                  <a:cubicBezTo>
                    <a:pt x="7817" y="9312"/>
                    <a:pt x="7926" y="9259"/>
                    <a:pt x="7976" y="9169"/>
                  </a:cubicBezTo>
                  <a:cubicBezTo>
                    <a:pt x="8055" y="9030"/>
                    <a:pt x="7924" y="8430"/>
                    <a:pt x="7822" y="8271"/>
                  </a:cubicBezTo>
                  <a:cubicBezTo>
                    <a:pt x="7807" y="8248"/>
                    <a:pt x="7773" y="8215"/>
                    <a:pt x="7741" y="8184"/>
                  </a:cubicBezTo>
                  <a:cubicBezTo>
                    <a:pt x="7647" y="8093"/>
                    <a:pt x="7531" y="7980"/>
                    <a:pt x="7536" y="7811"/>
                  </a:cubicBezTo>
                  <a:cubicBezTo>
                    <a:pt x="7541" y="7615"/>
                    <a:pt x="7667" y="7550"/>
                    <a:pt x="7750" y="7507"/>
                  </a:cubicBezTo>
                  <a:cubicBezTo>
                    <a:pt x="7792" y="7485"/>
                    <a:pt x="7835" y="7463"/>
                    <a:pt x="7851" y="7434"/>
                  </a:cubicBezTo>
                  <a:cubicBezTo>
                    <a:pt x="7921" y="7303"/>
                    <a:pt x="7896" y="7238"/>
                    <a:pt x="7888" y="7217"/>
                  </a:cubicBezTo>
                  <a:cubicBezTo>
                    <a:pt x="7831" y="7066"/>
                    <a:pt x="7565" y="6972"/>
                    <a:pt x="7404" y="6965"/>
                  </a:cubicBezTo>
                  <a:lnTo>
                    <a:pt x="7340" y="6962"/>
                  </a:lnTo>
                  <a:lnTo>
                    <a:pt x="7319" y="6883"/>
                  </a:lnTo>
                  <a:cubicBezTo>
                    <a:pt x="7191" y="6413"/>
                    <a:pt x="7285" y="6293"/>
                    <a:pt x="7510" y="6068"/>
                  </a:cubicBezTo>
                  <a:cubicBezTo>
                    <a:pt x="7539" y="6039"/>
                    <a:pt x="7572" y="6006"/>
                    <a:pt x="7607" y="5969"/>
                  </a:cubicBezTo>
                  <a:cubicBezTo>
                    <a:pt x="7900" y="5660"/>
                    <a:pt x="8086" y="5355"/>
                    <a:pt x="8247" y="4917"/>
                  </a:cubicBezTo>
                  <a:cubicBezTo>
                    <a:pt x="8309" y="4750"/>
                    <a:pt x="8330" y="4561"/>
                    <a:pt x="8352" y="4361"/>
                  </a:cubicBezTo>
                  <a:cubicBezTo>
                    <a:pt x="8380" y="4116"/>
                    <a:pt x="8408" y="3862"/>
                    <a:pt x="8516" y="3643"/>
                  </a:cubicBezTo>
                  <a:lnTo>
                    <a:pt x="8535" y="3605"/>
                  </a:lnTo>
                  <a:cubicBezTo>
                    <a:pt x="8762" y="3145"/>
                    <a:pt x="8997" y="2670"/>
                    <a:pt x="9255" y="2222"/>
                  </a:cubicBezTo>
                  <a:cubicBezTo>
                    <a:pt x="9878" y="1143"/>
                    <a:pt x="11029" y="1044"/>
                    <a:pt x="11171" y="1036"/>
                  </a:cubicBezTo>
                  <a:lnTo>
                    <a:pt x="13830" y="0"/>
                  </a:lnTo>
                  <a:lnTo>
                    <a:pt x="13858" y="113"/>
                  </a:lnTo>
                  <a:cubicBezTo>
                    <a:pt x="14006" y="696"/>
                    <a:pt x="14140" y="1222"/>
                    <a:pt x="14286" y="1761"/>
                  </a:cubicBezTo>
                  <a:cubicBezTo>
                    <a:pt x="14333" y="1936"/>
                    <a:pt x="14406" y="2109"/>
                    <a:pt x="14476" y="2275"/>
                  </a:cubicBezTo>
                  <a:cubicBezTo>
                    <a:pt x="14563" y="2480"/>
                    <a:pt x="14652" y="2691"/>
                    <a:pt x="14701" y="2920"/>
                  </a:cubicBezTo>
                  <a:cubicBezTo>
                    <a:pt x="14752" y="3156"/>
                    <a:pt x="14727" y="3382"/>
                    <a:pt x="14702" y="3601"/>
                  </a:cubicBezTo>
                  <a:cubicBezTo>
                    <a:pt x="14686" y="3749"/>
                    <a:pt x="14670" y="3889"/>
                    <a:pt x="14678" y="4028"/>
                  </a:cubicBezTo>
                  <a:cubicBezTo>
                    <a:pt x="14692" y="4269"/>
                    <a:pt x="14775" y="4542"/>
                    <a:pt x="14849" y="4782"/>
                  </a:cubicBezTo>
                  <a:lnTo>
                    <a:pt x="14859" y="4815"/>
                  </a:lnTo>
                  <a:cubicBezTo>
                    <a:pt x="14926" y="5040"/>
                    <a:pt x="14969" y="5292"/>
                    <a:pt x="15013" y="5559"/>
                  </a:cubicBezTo>
                  <a:cubicBezTo>
                    <a:pt x="15097" y="6057"/>
                    <a:pt x="15183" y="6573"/>
                    <a:pt x="15440" y="6851"/>
                  </a:cubicBezTo>
                  <a:cubicBezTo>
                    <a:pt x="15482" y="6897"/>
                    <a:pt x="15521" y="6937"/>
                    <a:pt x="15557" y="6974"/>
                  </a:cubicBezTo>
                  <a:cubicBezTo>
                    <a:pt x="15747" y="7171"/>
                    <a:pt x="15873" y="7301"/>
                    <a:pt x="15948" y="7746"/>
                  </a:cubicBezTo>
                  <a:cubicBezTo>
                    <a:pt x="15953" y="7772"/>
                    <a:pt x="15963" y="7848"/>
                    <a:pt x="15979" y="7960"/>
                  </a:cubicBezTo>
                  <a:cubicBezTo>
                    <a:pt x="16198" y="9519"/>
                    <a:pt x="16311" y="10044"/>
                    <a:pt x="16368" y="10189"/>
                  </a:cubicBezTo>
                  <a:lnTo>
                    <a:pt x="16439" y="10165"/>
                  </a:lnTo>
                  <a:lnTo>
                    <a:pt x="16400" y="13538"/>
                  </a:lnTo>
                  <a:lnTo>
                    <a:pt x="16542" y="13675"/>
                  </a:lnTo>
                  <a:lnTo>
                    <a:pt x="16542" y="13737"/>
                  </a:lnTo>
                  <a:cubicBezTo>
                    <a:pt x="16542" y="13941"/>
                    <a:pt x="16579" y="14084"/>
                    <a:pt x="16621" y="14250"/>
                  </a:cubicBezTo>
                  <a:cubicBezTo>
                    <a:pt x="16646" y="14345"/>
                    <a:pt x="16671" y="14444"/>
                    <a:pt x="16692" y="14560"/>
                  </a:cubicBezTo>
                  <a:cubicBezTo>
                    <a:pt x="16730" y="14778"/>
                    <a:pt x="16746" y="15000"/>
                    <a:pt x="16762" y="15215"/>
                  </a:cubicBezTo>
                  <a:cubicBezTo>
                    <a:pt x="16779" y="15438"/>
                    <a:pt x="16794" y="15647"/>
                    <a:pt x="16832" y="15855"/>
                  </a:cubicBezTo>
                  <a:cubicBezTo>
                    <a:pt x="16847" y="15938"/>
                    <a:pt x="16860" y="16023"/>
                    <a:pt x="16874" y="16109"/>
                  </a:cubicBezTo>
                  <a:cubicBezTo>
                    <a:pt x="16904" y="16296"/>
                    <a:pt x="16935" y="16489"/>
                    <a:pt x="16980" y="16664"/>
                  </a:cubicBezTo>
                  <a:cubicBezTo>
                    <a:pt x="17009" y="16774"/>
                    <a:pt x="17055" y="16875"/>
                    <a:pt x="17104" y="16982"/>
                  </a:cubicBezTo>
                  <a:cubicBezTo>
                    <a:pt x="17135" y="17048"/>
                    <a:pt x="17165" y="17114"/>
                    <a:pt x="17192" y="17184"/>
                  </a:cubicBezTo>
                  <a:cubicBezTo>
                    <a:pt x="17276" y="17403"/>
                    <a:pt x="17213" y="17586"/>
                    <a:pt x="17167" y="17719"/>
                  </a:cubicBezTo>
                  <a:cubicBezTo>
                    <a:pt x="17130" y="17824"/>
                    <a:pt x="17110" y="17887"/>
                    <a:pt x="17129" y="17951"/>
                  </a:cubicBezTo>
                  <a:cubicBezTo>
                    <a:pt x="17173" y="18006"/>
                    <a:pt x="17537" y="18127"/>
                    <a:pt x="17651" y="18139"/>
                  </a:cubicBezTo>
                  <a:cubicBezTo>
                    <a:pt x="17660" y="18140"/>
                    <a:pt x="17669" y="18141"/>
                    <a:pt x="17679" y="18141"/>
                  </a:cubicBezTo>
                  <a:cubicBezTo>
                    <a:pt x="17692" y="18141"/>
                    <a:pt x="17705" y="18140"/>
                    <a:pt x="17718" y="18137"/>
                  </a:cubicBezTo>
                  <a:lnTo>
                    <a:pt x="17969" y="18081"/>
                  </a:lnTo>
                  <a:cubicBezTo>
                    <a:pt x="18214" y="17855"/>
                    <a:pt x="18450" y="17816"/>
                    <a:pt x="18718" y="17772"/>
                  </a:cubicBezTo>
                  <a:cubicBezTo>
                    <a:pt x="18792" y="17760"/>
                    <a:pt x="18869" y="17747"/>
                    <a:pt x="18951" y="17730"/>
                  </a:cubicBezTo>
                  <a:cubicBezTo>
                    <a:pt x="19086" y="17701"/>
                    <a:pt x="19254" y="17653"/>
                    <a:pt x="19350" y="17535"/>
                  </a:cubicBezTo>
                  <a:cubicBezTo>
                    <a:pt x="19415" y="17456"/>
                    <a:pt x="19430" y="17362"/>
                    <a:pt x="19450" y="17244"/>
                  </a:cubicBezTo>
                  <a:cubicBezTo>
                    <a:pt x="19465" y="17160"/>
                    <a:pt x="19481" y="17065"/>
                    <a:pt x="19518" y="16970"/>
                  </a:cubicBezTo>
                  <a:cubicBezTo>
                    <a:pt x="19673" y="16578"/>
                    <a:pt x="20004" y="16528"/>
                    <a:pt x="20275" y="16528"/>
                  </a:cubicBezTo>
                  <a:cubicBezTo>
                    <a:pt x="20333" y="16528"/>
                    <a:pt x="20390" y="16531"/>
                    <a:pt x="20444" y="16533"/>
                  </a:cubicBezTo>
                  <a:cubicBezTo>
                    <a:pt x="20444" y="16533"/>
                    <a:pt x="20551" y="16536"/>
                    <a:pt x="20551" y="16536"/>
                  </a:cubicBezTo>
                  <a:cubicBezTo>
                    <a:pt x="20595" y="16536"/>
                    <a:pt x="20645" y="16532"/>
                    <a:pt x="20701" y="16526"/>
                  </a:cubicBezTo>
                  <a:cubicBezTo>
                    <a:pt x="20781" y="16519"/>
                    <a:pt x="20875" y="16511"/>
                    <a:pt x="20969" y="16511"/>
                  </a:cubicBezTo>
                  <a:cubicBezTo>
                    <a:pt x="21102" y="16511"/>
                    <a:pt x="21509" y="16511"/>
                    <a:pt x="21553" y="16929"/>
                  </a:cubicBezTo>
                  <a:cubicBezTo>
                    <a:pt x="21600" y="17381"/>
                    <a:pt x="21216" y="17730"/>
                    <a:pt x="20907" y="18011"/>
                  </a:cubicBezTo>
                  <a:cubicBezTo>
                    <a:pt x="20818" y="18092"/>
                    <a:pt x="20734" y="18168"/>
                    <a:pt x="20681" y="18230"/>
                  </a:cubicBezTo>
                  <a:cubicBezTo>
                    <a:pt x="20207" y="18787"/>
                    <a:pt x="19674" y="19081"/>
                    <a:pt x="19110" y="19392"/>
                  </a:cubicBezTo>
                  <a:lnTo>
                    <a:pt x="18977" y="19466"/>
                  </a:lnTo>
                  <a:cubicBezTo>
                    <a:pt x="18871" y="19524"/>
                    <a:pt x="18732" y="19579"/>
                    <a:pt x="18584" y="19637"/>
                  </a:cubicBezTo>
                  <a:cubicBezTo>
                    <a:pt x="18199" y="19787"/>
                    <a:pt x="17728" y="19971"/>
                    <a:pt x="17612" y="20314"/>
                  </a:cubicBezTo>
                  <a:cubicBezTo>
                    <a:pt x="17614" y="20315"/>
                    <a:pt x="17615" y="20316"/>
                    <a:pt x="17617" y="20317"/>
                  </a:cubicBezTo>
                  <a:cubicBezTo>
                    <a:pt x="17635" y="20326"/>
                    <a:pt x="17654" y="20335"/>
                    <a:pt x="17676" y="20340"/>
                  </a:cubicBezTo>
                  <a:lnTo>
                    <a:pt x="17739" y="20356"/>
                  </a:lnTo>
                  <a:lnTo>
                    <a:pt x="17751" y="20437"/>
                  </a:lnTo>
                  <a:cubicBezTo>
                    <a:pt x="17772" y="20574"/>
                    <a:pt x="17757" y="20683"/>
                    <a:pt x="17706" y="20763"/>
                  </a:cubicBezTo>
                  <a:cubicBezTo>
                    <a:pt x="17629" y="20885"/>
                    <a:pt x="17494" y="20902"/>
                    <a:pt x="17373" y="20902"/>
                  </a:cubicBezTo>
                  <a:cubicBezTo>
                    <a:pt x="17319" y="20902"/>
                    <a:pt x="17262" y="20898"/>
                    <a:pt x="17203" y="20894"/>
                  </a:cubicBezTo>
                  <a:cubicBezTo>
                    <a:pt x="17144" y="20891"/>
                    <a:pt x="17083" y="20887"/>
                    <a:pt x="17024" y="20887"/>
                  </a:cubicBezTo>
                  <a:cubicBezTo>
                    <a:pt x="16789" y="20887"/>
                    <a:pt x="16678" y="20953"/>
                    <a:pt x="16640" y="21116"/>
                  </a:cubicBezTo>
                  <a:lnTo>
                    <a:pt x="16637" y="21128"/>
                  </a:lnTo>
                  <a:lnTo>
                    <a:pt x="16632" y="21139"/>
                  </a:lnTo>
                  <a:cubicBezTo>
                    <a:pt x="16456" y="21555"/>
                    <a:pt x="16169" y="21600"/>
                    <a:pt x="16054" y="216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6" name="Shape"/>
            <p:cNvSpPr/>
            <p:nvPr/>
          </p:nvSpPr>
          <p:spPr>
            <a:xfrm>
              <a:off x="4994800" y="1171973"/>
              <a:ext cx="713499" cy="46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28"/>
                  </a:moveTo>
                  <a:lnTo>
                    <a:pt x="0" y="5531"/>
                  </a:lnTo>
                  <a:lnTo>
                    <a:pt x="51" y="5442"/>
                  </a:lnTo>
                  <a:cubicBezTo>
                    <a:pt x="925" y="4532"/>
                    <a:pt x="1616" y="3741"/>
                    <a:pt x="2226" y="2951"/>
                  </a:cubicBezTo>
                  <a:lnTo>
                    <a:pt x="2445" y="2669"/>
                  </a:lnTo>
                  <a:lnTo>
                    <a:pt x="2679" y="4766"/>
                  </a:lnTo>
                  <a:cubicBezTo>
                    <a:pt x="3465" y="4583"/>
                    <a:pt x="7927" y="3537"/>
                    <a:pt x="9078" y="3110"/>
                  </a:cubicBezTo>
                  <a:cubicBezTo>
                    <a:pt x="10356" y="2635"/>
                    <a:pt x="17455" y="0"/>
                    <a:pt x="17455" y="0"/>
                  </a:cubicBezTo>
                  <a:lnTo>
                    <a:pt x="17920" y="849"/>
                  </a:lnTo>
                  <a:lnTo>
                    <a:pt x="18545" y="884"/>
                  </a:lnTo>
                  <a:lnTo>
                    <a:pt x="18568" y="1016"/>
                  </a:lnTo>
                  <a:cubicBezTo>
                    <a:pt x="18664" y="1558"/>
                    <a:pt x="19011" y="2999"/>
                    <a:pt x="19470" y="3148"/>
                  </a:cubicBezTo>
                  <a:cubicBezTo>
                    <a:pt x="19581" y="3183"/>
                    <a:pt x="19768" y="3267"/>
                    <a:pt x="20059" y="3413"/>
                  </a:cubicBezTo>
                  <a:lnTo>
                    <a:pt x="20148" y="3457"/>
                  </a:lnTo>
                  <a:lnTo>
                    <a:pt x="20143" y="3598"/>
                  </a:lnTo>
                  <a:cubicBezTo>
                    <a:pt x="20121" y="4178"/>
                    <a:pt x="19975" y="4839"/>
                    <a:pt x="19828" y="5466"/>
                  </a:cubicBezTo>
                  <a:cubicBezTo>
                    <a:pt x="19789" y="5636"/>
                    <a:pt x="19716" y="5817"/>
                    <a:pt x="19640" y="6007"/>
                  </a:cubicBezTo>
                  <a:cubicBezTo>
                    <a:pt x="19548" y="6237"/>
                    <a:pt x="19454" y="6474"/>
                    <a:pt x="19440" y="6644"/>
                  </a:cubicBezTo>
                  <a:cubicBezTo>
                    <a:pt x="19430" y="6751"/>
                    <a:pt x="19470" y="6860"/>
                    <a:pt x="19516" y="6986"/>
                  </a:cubicBezTo>
                  <a:cubicBezTo>
                    <a:pt x="19550" y="7081"/>
                    <a:pt x="19586" y="7180"/>
                    <a:pt x="19606" y="7292"/>
                  </a:cubicBezTo>
                  <a:cubicBezTo>
                    <a:pt x="19665" y="7630"/>
                    <a:pt x="19649" y="7737"/>
                    <a:pt x="19609" y="7929"/>
                  </a:cubicBezTo>
                  <a:cubicBezTo>
                    <a:pt x="19598" y="7983"/>
                    <a:pt x="19585" y="8047"/>
                    <a:pt x="19572" y="8135"/>
                  </a:cubicBezTo>
                  <a:cubicBezTo>
                    <a:pt x="19463" y="8867"/>
                    <a:pt x="19447" y="9270"/>
                    <a:pt x="19761" y="9794"/>
                  </a:cubicBezTo>
                  <a:lnTo>
                    <a:pt x="21600" y="11937"/>
                  </a:lnTo>
                  <a:lnTo>
                    <a:pt x="21536" y="12081"/>
                  </a:lnTo>
                  <a:cubicBezTo>
                    <a:pt x="21493" y="12177"/>
                    <a:pt x="20482" y="14443"/>
                    <a:pt x="20100" y="14933"/>
                  </a:cubicBezTo>
                  <a:cubicBezTo>
                    <a:pt x="19651" y="15510"/>
                    <a:pt x="18978" y="15527"/>
                    <a:pt x="18903" y="15527"/>
                  </a:cubicBezTo>
                  <a:cubicBezTo>
                    <a:pt x="18832" y="15563"/>
                    <a:pt x="18579" y="16036"/>
                    <a:pt x="18372" y="16538"/>
                  </a:cubicBezTo>
                  <a:lnTo>
                    <a:pt x="18344" y="16606"/>
                  </a:lnTo>
                  <a:lnTo>
                    <a:pt x="1847" y="21600"/>
                  </a:lnTo>
                  <a:cubicBezTo>
                    <a:pt x="1847" y="21600"/>
                    <a:pt x="0" y="5628"/>
                    <a:pt x="0" y="5628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7" name="Shape"/>
            <p:cNvSpPr/>
            <p:nvPr/>
          </p:nvSpPr>
          <p:spPr>
            <a:xfrm>
              <a:off x="4858287" y="1493064"/>
              <a:ext cx="538934" cy="55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5240" y="21600"/>
                  </a:moveTo>
                  <a:cubicBezTo>
                    <a:pt x="5200" y="21600"/>
                    <a:pt x="5166" y="21597"/>
                    <a:pt x="5136" y="21590"/>
                  </a:cubicBezTo>
                  <a:cubicBezTo>
                    <a:pt x="4520" y="21447"/>
                    <a:pt x="4235" y="21055"/>
                    <a:pt x="4037" y="20691"/>
                  </a:cubicBezTo>
                  <a:lnTo>
                    <a:pt x="4034" y="20683"/>
                  </a:lnTo>
                  <a:lnTo>
                    <a:pt x="4030" y="20678"/>
                  </a:lnTo>
                  <a:lnTo>
                    <a:pt x="4020" y="20654"/>
                  </a:lnTo>
                  <a:cubicBezTo>
                    <a:pt x="3989" y="20576"/>
                    <a:pt x="3955" y="20502"/>
                    <a:pt x="3917" y="20431"/>
                  </a:cubicBezTo>
                  <a:lnTo>
                    <a:pt x="3915" y="20431"/>
                  </a:lnTo>
                  <a:lnTo>
                    <a:pt x="3883" y="20376"/>
                  </a:lnTo>
                  <a:lnTo>
                    <a:pt x="3854" y="20342"/>
                  </a:lnTo>
                  <a:lnTo>
                    <a:pt x="3853" y="20325"/>
                  </a:lnTo>
                  <a:cubicBezTo>
                    <a:pt x="3828" y="20287"/>
                    <a:pt x="3797" y="20250"/>
                    <a:pt x="3757" y="20211"/>
                  </a:cubicBezTo>
                  <a:cubicBezTo>
                    <a:pt x="3560" y="20006"/>
                    <a:pt x="3272" y="19869"/>
                    <a:pt x="2993" y="19736"/>
                  </a:cubicBezTo>
                  <a:cubicBezTo>
                    <a:pt x="2828" y="19658"/>
                    <a:pt x="2657" y="19576"/>
                    <a:pt x="2505" y="19481"/>
                  </a:cubicBezTo>
                  <a:cubicBezTo>
                    <a:pt x="1890" y="19102"/>
                    <a:pt x="1490" y="18566"/>
                    <a:pt x="1103" y="18049"/>
                  </a:cubicBezTo>
                  <a:cubicBezTo>
                    <a:pt x="986" y="17893"/>
                    <a:pt x="869" y="17736"/>
                    <a:pt x="744" y="17581"/>
                  </a:cubicBezTo>
                  <a:cubicBezTo>
                    <a:pt x="270" y="16991"/>
                    <a:pt x="109" y="16590"/>
                    <a:pt x="23" y="15793"/>
                  </a:cubicBezTo>
                  <a:cubicBezTo>
                    <a:pt x="-16" y="15445"/>
                    <a:pt x="-5" y="15252"/>
                    <a:pt x="62" y="15103"/>
                  </a:cubicBezTo>
                  <a:cubicBezTo>
                    <a:pt x="193" y="14815"/>
                    <a:pt x="515" y="14776"/>
                    <a:pt x="1000" y="14754"/>
                  </a:cubicBezTo>
                  <a:cubicBezTo>
                    <a:pt x="998" y="14710"/>
                    <a:pt x="995" y="14664"/>
                    <a:pt x="991" y="14617"/>
                  </a:cubicBezTo>
                  <a:cubicBezTo>
                    <a:pt x="976" y="14391"/>
                    <a:pt x="959" y="14136"/>
                    <a:pt x="1052" y="13942"/>
                  </a:cubicBezTo>
                  <a:cubicBezTo>
                    <a:pt x="1129" y="13783"/>
                    <a:pt x="1275" y="13723"/>
                    <a:pt x="1382" y="13680"/>
                  </a:cubicBezTo>
                  <a:cubicBezTo>
                    <a:pt x="1487" y="13638"/>
                    <a:pt x="1532" y="13615"/>
                    <a:pt x="1555" y="13560"/>
                  </a:cubicBezTo>
                  <a:cubicBezTo>
                    <a:pt x="1629" y="13379"/>
                    <a:pt x="1548" y="13147"/>
                    <a:pt x="1462" y="12902"/>
                  </a:cubicBezTo>
                  <a:cubicBezTo>
                    <a:pt x="1353" y="12589"/>
                    <a:pt x="1229" y="12235"/>
                    <a:pt x="1435" y="11921"/>
                  </a:cubicBezTo>
                  <a:cubicBezTo>
                    <a:pt x="1584" y="11690"/>
                    <a:pt x="1866" y="11612"/>
                    <a:pt x="2139" y="11537"/>
                  </a:cubicBezTo>
                  <a:cubicBezTo>
                    <a:pt x="2367" y="11475"/>
                    <a:pt x="2581" y="11416"/>
                    <a:pt x="2693" y="11281"/>
                  </a:cubicBezTo>
                  <a:cubicBezTo>
                    <a:pt x="3008" y="10901"/>
                    <a:pt x="2865" y="10200"/>
                    <a:pt x="2751" y="9816"/>
                  </a:cubicBezTo>
                  <a:lnTo>
                    <a:pt x="2722" y="9715"/>
                  </a:lnTo>
                  <a:lnTo>
                    <a:pt x="2804" y="9650"/>
                  </a:lnTo>
                  <a:cubicBezTo>
                    <a:pt x="3456" y="9131"/>
                    <a:pt x="4156" y="8705"/>
                    <a:pt x="4761" y="8346"/>
                  </a:cubicBezTo>
                  <a:cubicBezTo>
                    <a:pt x="6719" y="7187"/>
                    <a:pt x="6816" y="5035"/>
                    <a:pt x="6910" y="2954"/>
                  </a:cubicBezTo>
                  <a:cubicBezTo>
                    <a:pt x="6926" y="2596"/>
                    <a:pt x="6942" y="2243"/>
                    <a:pt x="6967" y="1900"/>
                  </a:cubicBezTo>
                  <a:cubicBezTo>
                    <a:pt x="7008" y="1349"/>
                    <a:pt x="6890" y="1018"/>
                    <a:pt x="6548" y="719"/>
                  </a:cubicBezTo>
                  <a:lnTo>
                    <a:pt x="6388" y="578"/>
                  </a:lnTo>
                  <a:lnTo>
                    <a:pt x="6659" y="413"/>
                  </a:lnTo>
                  <a:cubicBezTo>
                    <a:pt x="6820" y="315"/>
                    <a:pt x="7000" y="204"/>
                    <a:pt x="7188" y="104"/>
                  </a:cubicBezTo>
                  <a:lnTo>
                    <a:pt x="7384" y="0"/>
                  </a:lnTo>
                  <a:lnTo>
                    <a:pt x="8332" y="5302"/>
                  </a:lnTo>
                  <a:lnTo>
                    <a:pt x="13034" y="4382"/>
                  </a:lnTo>
                  <a:lnTo>
                    <a:pt x="13701" y="7551"/>
                  </a:lnTo>
                  <a:lnTo>
                    <a:pt x="15045" y="5959"/>
                  </a:lnTo>
                  <a:cubicBezTo>
                    <a:pt x="15045" y="5959"/>
                    <a:pt x="15755" y="5828"/>
                    <a:pt x="15811" y="5818"/>
                  </a:cubicBezTo>
                  <a:cubicBezTo>
                    <a:pt x="15854" y="5797"/>
                    <a:pt x="15941" y="5661"/>
                    <a:pt x="15999" y="5571"/>
                  </a:cubicBezTo>
                  <a:cubicBezTo>
                    <a:pt x="16136" y="5357"/>
                    <a:pt x="16292" y="5115"/>
                    <a:pt x="16531" y="5040"/>
                  </a:cubicBezTo>
                  <a:cubicBezTo>
                    <a:pt x="16600" y="5019"/>
                    <a:pt x="16674" y="5008"/>
                    <a:pt x="16756" y="5008"/>
                  </a:cubicBezTo>
                  <a:cubicBezTo>
                    <a:pt x="16864" y="5008"/>
                    <a:pt x="16971" y="5026"/>
                    <a:pt x="17075" y="5044"/>
                  </a:cubicBezTo>
                  <a:cubicBezTo>
                    <a:pt x="17173" y="5060"/>
                    <a:pt x="17267" y="5076"/>
                    <a:pt x="17356" y="5076"/>
                  </a:cubicBezTo>
                  <a:cubicBezTo>
                    <a:pt x="17421" y="5076"/>
                    <a:pt x="17477" y="5067"/>
                    <a:pt x="17527" y="5049"/>
                  </a:cubicBezTo>
                  <a:cubicBezTo>
                    <a:pt x="17713" y="4982"/>
                    <a:pt x="17847" y="4830"/>
                    <a:pt x="17990" y="4670"/>
                  </a:cubicBezTo>
                  <a:lnTo>
                    <a:pt x="18076" y="4573"/>
                  </a:lnTo>
                  <a:cubicBezTo>
                    <a:pt x="18132" y="4512"/>
                    <a:pt x="18187" y="4449"/>
                    <a:pt x="18241" y="4387"/>
                  </a:cubicBezTo>
                  <a:cubicBezTo>
                    <a:pt x="18545" y="4036"/>
                    <a:pt x="18860" y="3673"/>
                    <a:pt x="19419" y="3625"/>
                  </a:cubicBezTo>
                  <a:cubicBezTo>
                    <a:pt x="19467" y="3620"/>
                    <a:pt x="19516" y="3618"/>
                    <a:pt x="19564" y="3618"/>
                  </a:cubicBezTo>
                  <a:cubicBezTo>
                    <a:pt x="20097" y="3618"/>
                    <a:pt x="20616" y="3882"/>
                    <a:pt x="20990" y="4342"/>
                  </a:cubicBezTo>
                  <a:cubicBezTo>
                    <a:pt x="20996" y="4350"/>
                    <a:pt x="21584" y="5547"/>
                    <a:pt x="21500" y="5766"/>
                  </a:cubicBezTo>
                  <a:lnTo>
                    <a:pt x="21255" y="7167"/>
                  </a:lnTo>
                  <a:cubicBezTo>
                    <a:pt x="21255" y="7167"/>
                    <a:pt x="19507" y="6146"/>
                    <a:pt x="18875" y="5777"/>
                  </a:cubicBezTo>
                  <a:cubicBezTo>
                    <a:pt x="18857" y="6135"/>
                    <a:pt x="18739" y="6710"/>
                    <a:pt x="18521" y="7498"/>
                  </a:cubicBezTo>
                  <a:cubicBezTo>
                    <a:pt x="18350" y="8115"/>
                    <a:pt x="18074" y="8891"/>
                    <a:pt x="17444" y="9416"/>
                  </a:cubicBezTo>
                  <a:cubicBezTo>
                    <a:pt x="17256" y="9572"/>
                    <a:pt x="17075" y="9689"/>
                    <a:pt x="16916" y="9792"/>
                  </a:cubicBezTo>
                  <a:cubicBezTo>
                    <a:pt x="16590" y="10002"/>
                    <a:pt x="16333" y="10167"/>
                    <a:pt x="16118" y="10575"/>
                  </a:cubicBezTo>
                  <a:cubicBezTo>
                    <a:pt x="16056" y="10692"/>
                    <a:pt x="15996" y="10833"/>
                    <a:pt x="15932" y="10983"/>
                  </a:cubicBezTo>
                  <a:cubicBezTo>
                    <a:pt x="15753" y="11403"/>
                    <a:pt x="15550" y="11879"/>
                    <a:pt x="15206" y="12115"/>
                  </a:cubicBezTo>
                  <a:cubicBezTo>
                    <a:pt x="15018" y="12245"/>
                    <a:pt x="14837" y="12308"/>
                    <a:pt x="14652" y="12308"/>
                  </a:cubicBezTo>
                  <a:cubicBezTo>
                    <a:pt x="14384" y="12308"/>
                    <a:pt x="14163" y="12177"/>
                    <a:pt x="13929" y="12039"/>
                  </a:cubicBezTo>
                  <a:cubicBezTo>
                    <a:pt x="13878" y="12009"/>
                    <a:pt x="13827" y="11979"/>
                    <a:pt x="13775" y="11949"/>
                  </a:cubicBezTo>
                  <a:cubicBezTo>
                    <a:pt x="13651" y="12967"/>
                    <a:pt x="13137" y="14195"/>
                    <a:pt x="12755" y="15111"/>
                  </a:cubicBezTo>
                  <a:lnTo>
                    <a:pt x="12714" y="15209"/>
                  </a:lnTo>
                  <a:cubicBezTo>
                    <a:pt x="12621" y="15432"/>
                    <a:pt x="12501" y="15653"/>
                    <a:pt x="12385" y="15868"/>
                  </a:cubicBezTo>
                  <a:cubicBezTo>
                    <a:pt x="12191" y="16228"/>
                    <a:pt x="11989" y="16601"/>
                    <a:pt x="11917" y="16980"/>
                  </a:cubicBezTo>
                  <a:cubicBezTo>
                    <a:pt x="11879" y="17182"/>
                    <a:pt x="11879" y="17377"/>
                    <a:pt x="11880" y="17584"/>
                  </a:cubicBezTo>
                  <a:cubicBezTo>
                    <a:pt x="11881" y="17939"/>
                    <a:pt x="11882" y="18307"/>
                    <a:pt x="11669" y="18690"/>
                  </a:cubicBezTo>
                  <a:cubicBezTo>
                    <a:pt x="11174" y="19579"/>
                    <a:pt x="10142" y="19829"/>
                    <a:pt x="9311" y="19874"/>
                  </a:cubicBezTo>
                  <a:cubicBezTo>
                    <a:pt x="9199" y="20596"/>
                    <a:pt x="8410" y="21022"/>
                    <a:pt x="7657" y="21022"/>
                  </a:cubicBezTo>
                  <a:cubicBezTo>
                    <a:pt x="7354" y="21022"/>
                    <a:pt x="7080" y="20955"/>
                    <a:pt x="6854" y="20830"/>
                  </a:cubicBezTo>
                  <a:cubicBezTo>
                    <a:pt x="6639" y="21267"/>
                    <a:pt x="5603" y="21600"/>
                    <a:pt x="5240" y="21600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8" name="Shape"/>
            <p:cNvSpPr/>
            <p:nvPr/>
          </p:nvSpPr>
          <p:spPr>
            <a:xfrm>
              <a:off x="4288141" y="794694"/>
              <a:ext cx="477969" cy="640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461" y="21378"/>
                  </a:moveTo>
                  <a:cubicBezTo>
                    <a:pt x="632" y="21122"/>
                    <a:pt x="799" y="20867"/>
                    <a:pt x="955" y="20611"/>
                  </a:cubicBezTo>
                  <a:cubicBezTo>
                    <a:pt x="2288" y="18455"/>
                    <a:pt x="3230" y="16129"/>
                    <a:pt x="1117" y="13732"/>
                  </a:cubicBezTo>
                  <a:cubicBezTo>
                    <a:pt x="1084" y="13693"/>
                    <a:pt x="1050" y="13655"/>
                    <a:pt x="1017" y="13619"/>
                  </a:cubicBezTo>
                  <a:cubicBezTo>
                    <a:pt x="854" y="13441"/>
                    <a:pt x="777" y="13251"/>
                    <a:pt x="703" y="13066"/>
                  </a:cubicBezTo>
                  <a:cubicBezTo>
                    <a:pt x="651" y="12938"/>
                    <a:pt x="602" y="12816"/>
                    <a:pt x="526" y="12703"/>
                  </a:cubicBezTo>
                  <a:cubicBezTo>
                    <a:pt x="478" y="12632"/>
                    <a:pt x="420" y="12570"/>
                    <a:pt x="365" y="12510"/>
                  </a:cubicBezTo>
                  <a:cubicBezTo>
                    <a:pt x="227" y="12362"/>
                    <a:pt x="71" y="12195"/>
                    <a:pt x="89" y="11935"/>
                  </a:cubicBezTo>
                  <a:cubicBezTo>
                    <a:pt x="102" y="11748"/>
                    <a:pt x="214" y="11628"/>
                    <a:pt x="312" y="11523"/>
                  </a:cubicBezTo>
                  <a:cubicBezTo>
                    <a:pt x="371" y="11459"/>
                    <a:pt x="427" y="11399"/>
                    <a:pt x="459" y="11327"/>
                  </a:cubicBezTo>
                  <a:cubicBezTo>
                    <a:pt x="528" y="11168"/>
                    <a:pt x="492" y="10883"/>
                    <a:pt x="423" y="10697"/>
                  </a:cubicBezTo>
                  <a:cubicBezTo>
                    <a:pt x="387" y="10604"/>
                    <a:pt x="318" y="10511"/>
                    <a:pt x="245" y="10413"/>
                  </a:cubicBezTo>
                  <a:cubicBezTo>
                    <a:pt x="153" y="10291"/>
                    <a:pt x="59" y="10164"/>
                    <a:pt x="20" y="10021"/>
                  </a:cubicBezTo>
                  <a:cubicBezTo>
                    <a:pt x="-47" y="9776"/>
                    <a:pt x="69" y="9588"/>
                    <a:pt x="182" y="9406"/>
                  </a:cubicBezTo>
                  <a:cubicBezTo>
                    <a:pt x="211" y="9359"/>
                    <a:pt x="241" y="9311"/>
                    <a:pt x="267" y="9261"/>
                  </a:cubicBezTo>
                  <a:cubicBezTo>
                    <a:pt x="519" y="8791"/>
                    <a:pt x="763" y="8288"/>
                    <a:pt x="747" y="7776"/>
                  </a:cubicBezTo>
                  <a:cubicBezTo>
                    <a:pt x="743" y="7647"/>
                    <a:pt x="731" y="7519"/>
                    <a:pt x="718" y="7390"/>
                  </a:cubicBezTo>
                  <a:cubicBezTo>
                    <a:pt x="691" y="7109"/>
                    <a:pt x="663" y="6819"/>
                    <a:pt x="725" y="6523"/>
                  </a:cubicBezTo>
                  <a:cubicBezTo>
                    <a:pt x="790" y="6226"/>
                    <a:pt x="1039" y="6044"/>
                    <a:pt x="1279" y="5868"/>
                  </a:cubicBezTo>
                  <a:cubicBezTo>
                    <a:pt x="1402" y="5779"/>
                    <a:pt x="1518" y="5694"/>
                    <a:pt x="1607" y="5596"/>
                  </a:cubicBezTo>
                  <a:cubicBezTo>
                    <a:pt x="2006" y="5156"/>
                    <a:pt x="2362" y="4716"/>
                    <a:pt x="2634" y="4324"/>
                  </a:cubicBezTo>
                  <a:cubicBezTo>
                    <a:pt x="2671" y="4271"/>
                    <a:pt x="2708" y="4191"/>
                    <a:pt x="2751" y="4102"/>
                  </a:cubicBezTo>
                  <a:cubicBezTo>
                    <a:pt x="2904" y="3784"/>
                    <a:pt x="3113" y="3348"/>
                    <a:pt x="3567" y="3348"/>
                  </a:cubicBezTo>
                  <a:cubicBezTo>
                    <a:pt x="3589" y="3348"/>
                    <a:pt x="3611" y="3349"/>
                    <a:pt x="3633" y="3352"/>
                  </a:cubicBezTo>
                  <a:lnTo>
                    <a:pt x="3799" y="3368"/>
                  </a:lnTo>
                  <a:lnTo>
                    <a:pt x="3790" y="3493"/>
                  </a:lnTo>
                  <a:cubicBezTo>
                    <a:pt x="3786" y="3554"/>
                    <a:pt x="3767" y="3655"/>
                    <a:pt x="3743" y="3779"/>
                  </a:cubicBezTo>
                  <a:cubicBezTo>
                    <a:pt x="3670" y="4163"/>
                    <a:pt x="3518" y="4962"/>
                    <a:pt x="3785" y="5192"/>
                  </a:cubicBezTo>
                  <a:cubicBezTo>
                    <a:pt x="3827" y="5228"/>
                    <a:pt x="3876" y="5244"/>
                    <a:pt x="3946" y="5244"/>
                  </a:cubicBezTo>
                  <a:cubicBezTo>
                    <a:pt x="3997" y="5244"/>
                    <a:pt x="4058" y="5235"/>
                    <a:pt x="4127" y="5217"/>
                  </a:cubicBezTo>
                  <a:cubicBezTo>
                    <a:pt x="4555" y="5102"/>
                    <a:pt x="4398" y="4477"/>
                    <a:pt x="4271" y="3975"/>
                  </a:cubicBezTo>
                  <a:cubicBezTo>
                    <a:pt x="4199" y="3689"/>
                    <a:pt x="4136" y="3442"/>
                    <a:pt x="4169" y="3272"/>
                  </a:cubicBezTo>
                  <a:cubicBezTo>
                    <a:pt x="4254" y="2843"/>
                    <a:pt x="4640" y="2639"/>
                    <a:pt x="5062" y="2452"/>
                  </a:cubicBezTo>
                  <a:cubicBezTo>
                    <a:pt x="5166" y="2407"/>
                    <a:pt x="5336" y="2381"/>
                    <a:pt x="5550" y="2349"/>
                  </a:cubicBezTo>
                  <a:cubicBezTo>
                    <a:pt x="5750" y="2319"/>
                    <a:pt x="6216" y="2249"/>
                    <a:pt x="6259" y="2168"/>
                  </a:cubicBezTo>
                  <a:cubicBezTo>
                    <a:pt x="6261" y="2165"/>
                    <a:pt x="6259" y="2145"/>
                    <a:pt x="6221" y="2105"/>
                  </a:cubicBezTo>
                  <a:cubicBezTo>
                    <a:pt x="6182" y="2065"/>
                    <a:pt x="6084" y="2040"/>
                    <a:pt x="5980" y="2013"/>
                  </a:cubicBezTo>
                  <a:cubicBezTo>
                    <a:pt x="5847" y="1979"/>
                    <a:pt x="5695" y="1941"/>
                    <a:pt x="5587" y="1848"/>
                  </a:cubicBezTo>
                  <a:cubicBezTo>
                    <a:pt x="5228" y="1538"/>
                    <a:pt x="5290" y="774"/>
                    <a:pt x="5605" y="470"/>
                  </a:cubicBezTo>
                  <a:cubicBezTo>
                    <a:pt x="5925" y="163"/>
                    <a:pt x="6364" y="0"/>
                    <a:pt x="6877" y="0"/>
                  </a:cubicBezTo>
                  <a:cubicBezTo>
                    <a:pt x="7192" y="0"/>
                    <a:pt x="7522" y="60"/>
                    <a:pt x="7858" y="178"/>
                  </a:cubicBezTo>
                  <a:cubicBezTo>
                    <a:pt x="8210" y="302"/>
                    <a:pt x="8394" y="362"/>
                    <a:pt x="8728" y="362"/>
                  </a:cubicBezTo>
                  <a:lnTo>
                    <a:pt x="8912" y="358"/>
                  </a:lnTo>
                  <a:cubicBezTo>
                    <a:pt x="8994" y="356"/>
                    <a:pt x="9080" y="353"/>
                    <a:pt x="9165" y="353"/>
                  </a:cubicBezTo>
                  <a:cubicBezTo>
                    <a:pt x="9445" y="353"/>
                    <a:pt x="9801" y="378"/>
                    <a:pt x="10064" y="577"/>
                  </a:cubicBezTo>
                  <a:cubicBezTo>
                    <a:pt x="10209" y="685"/>
                    <a:pt x="10294" y="789"/>
                    <a:pt x="10368" y="880"/>
                  </a:cubicBezTo>
                  <a:cubicBezTo>
                    <a:pt x="10487" y="1025"/>
                    <a:pt x="10566" y="1121"/>
                    <a:pt x="10854" y="1185"/>
                  </a:cubicBezTo>
                  <a:cubicBezTo>
                    <a:pt x="11011" y="1220"/>
                    <a:pt x="11177" y="1236"/>
                    <a:pt x="11353" y="1252"/>
                  </a:cubicBezTo>
                  <a:cubicBezTo>
                    <a:pt x="11575" y="1273"/>
                    <a:pt x="11805" y="1295"/>
                    <a:pt x="12029" y="1359"/>
                  </a:cubicBezTo>
                  <a:cubicBezTo>
                    <a:pt x="12214" y="1412"/>
                    <a:pt x="12441" y="1438"/>
                    <a:pt x="12681" y="1466"/>
                  </a:cubicBezTo>
                  <a:cubicBezTo>
                    <a:pt x="13191" y="1525"/>
                    <a:pt x="13770" y="1592"/>
                    <a:pt x="14078" y="1959"/>
                  </a:cubicBezTo>
                  <a:cubicBezTo>
                    <a:pt x="14384" y="2320"/>
                    <a:pt x="14619" y="2715"/>
                    <a:pt x="14725" y="3042"/>
                  </a:cubicBezTo>
                  <a:lnTo>
                    <a:pt x="14776" y="3199"/>
                  </a:lnTo>
                  <a:lnTo>
                    <a:pt x="14560" y="3209"/>
                  </a:lnTo>
                  <a:cubicBezTo>
                    <a:pt x="14297" y="3221"/>
                    <a:pt x="14216" y="3265"/>
                    <a:pt x="14207" y="3281"/>
                  </a:cubicBezTo>
                  <a:cubicBezTo>
                    <a:pt x="14205" y="3284"/>
                    <a:pt x="14168" y="3359"/>
                    <a:pt x="14470" y="3618"/>
                  </a:cubicBezTo>
                  <a:cubicBezTo>
                    <a:pt x="14935" y="4015"/>
                    <a:pt x="15254" y="4549"/>
                    <a:pt x="15418" y="5203"/>
                  </a:cubicBezTo>
                  <a:cubicBezTo>
                    <a:pt x="15421" y="5215"/>
                    <a:pt x="15705" y="6442"/>
                    <a:pt x="15370" y="6848"/>
                  </a:cubicBezTo>
                  <a:cubicBezTo>
                    <a:pt x="15261" y="6978"/>
                    <a:pt x="15070" y="7057"/>
                    <a:pt x="14901" y="7126"/>
                  </a:cubicBezTo>
                  <a:cubicBezTo>
                    <a:pt x="14810" y="7163"/>
                    <a:pt x="14725" y="7198"/>
                    <a:pt x="14669" y="7234"/>
                  </a:cubicBezTo>
                  <a:cubicBezTo>
                    <a:pt x="14523" y="7327"/>
                    <a:pt x="14527" y="7448"/>
                    <a:pt x="14549" y="7652"/>
                  </a:cubicBezTo>
                  <a:cubicBezTo>
                    <a:pt x="14561" y="7774"/>
                    <a:pt x="14574" y="7901"/>
                    <a:pt x="14534" y="8030"/>
                  </a:cubicBezTo>
                  <a:cubicBezTo>
                    <a:pt x="14393" y="8475"/>
                    <a:pt x="14010" y="8661"/>
                    <a:pt x="13605" y="8857"/>
                  </a:cubicBezTo>
                  <a:lnTo>
                    <a:pt x="13478" y="8920"/>
                  </a:lnTo>
                  <a:cubicBezTo>
                    <a:pt x="13291" y="9012"/>
                    <a:pt x="13169" y="9185"/>
                    <a:pt x="13040" y="9369"/>
                  </a:cubicBezTo>
                  <a:cubicBezTo>
                    <a:pt x="13007" y="9416"/>
                    <a:pt x="12973" y="9464"/>
                    <a:pt x="12938" y="9511"/>
                  </a:cubicBezTo>
                  <a:cubicBezTo>
                    <a:pt x="13083" y="9783"/>
                    <a:pt x="13228" y="10024"/>
                    <a:pt x="13383" y="10246"/>
                  </a:cubicBezTo>
                  <a:lnTo>
                    <a:pt x="13427" y="10311"/>
                  </a:lnTo>
                  <a:cubicBezTo>
                    <a:pt x="13493" y="10409"/>
                    <a:pt x="13526" y="10455"/>
                    <a:pt x="13601" y="10486"/>
                  </a:cubicBezTo>
                  <a:cubicBezTo>
                    <a:pt x="13612" y="10483"/>
                    <a:pt x="13627" y="10479"/>
                    <a:pt x="13638" y="10475"/>
                  </a:cubicBezTo>
                  <a:cubicBezTo>
                    <a:pt x="13691" y="10459"/>
                    <a:pt x="13757" y="10440"/>
                    <a:pt x="13831" y="10440"/>
                  </a:cubicBezTo>
                  <a:cubicBezTo>
                    <a:pt x="13879" y="10440"/>
                    <a:pt x="13924" y="10448"/>
                    <a:pt x="13964" y="10464"/>
                  </a:cubicBezTo>
                  <a:cubicBezTo>
                    <a:pt x="13974" y="10468"/>
                    <a:pt x="14079" y="10527"/>
                    <a:pt x="14159" y="10604"/>
                  </a:cubicBezTo>
                  <a:cubicBezTo>
                    <a:pt x="14641" y="10425"/>
                    <a:pt x="14978" y="9975"/>
                    <a:pt x="15144" y="9706"/>
                  </a:cubicBezTo>
                  <a:cubicBezTo>
                    <a:pt x="15216" y="9589"/>
                    <a:pt x="15262" y="9460"/>
                    <a:pt x="15311" y="9324"/>
                  </a:cubicBezTo>
                  <a:cubicBezTo>
                    <a:pt x="15416" y="9030"/>
                    <a:pt x="15535" y="8696"/>
                    <a:pt x="15967" y="8491"/>
                  </a:cubicBezTo>
                  <a:lnTo>
                    <a:pt x="16155" y="8401"/>
                  </a:lnTo>
                  <a:cubicBezTo>
                    <a:pt x="16526" y="8220"/>
                    <a:pt x="16948" y="8014"/>
                    <a:pt x="17369" y="7928"/>
                  </a:cubicBezTo>
                  <a:cubicBezTo>
                    <a:pt x="17466" y="7908"/>
                    <a:pt x="17566" y="7898"/>
                    <a:pt x="17667" y="7898"/>
                  </a:cubicBezTo>
                  <a:cubicBezTo>
                    <a:pt x="18470" y="7898"/>
                    <a:pt x="19120" y="8512"/>
                    <a:pt x="19377" y="8874"/>
                  </a:cubicBezTo>
                  <a:cubicBezTo>
                    <a:pt x="19653" y="9265"/>
                    <a:pt x="19834" y="9684"/>
                    <a:pt x="20009" y="10090"/>
                  </a:cubicBezTo>
                  <a:cubicBezTo>
                    <a:pt x="20078" y="10249"/>
                    <a:pt x="20146" y="10407"/>
                    <a:pt x="20220" y="10564"/>
                  </a:cubicBezTo>
                  <a:cubicBezTo>
                    <a:pt x="20327" y="10794"/>
                    <a:pt x="20393" y="11040"/>
                    <a:pt x="20456" y="11278"/>
                  </a:cubicBezTo>
                  <a:cubicBezTo>
                    <a:pt x="20551" y="11639"/>
                    <a:pt x="20642" y="11979"/>
                    <a:pt x="20863" y="12270"/>
                  </a:cubicBezTo>
                  <a:cubicBezTo>
                    <a:pt x="21048" y="12517"/>
                    <a:pt x="21485" y="13059"/>
                    <a:pt x="21485" y="13059"/>
                  </a:cubicBezTo>
                  <a:lnTo>
                    <a:pt x="21510" y="13090"/>
                  </a:lnTo>
                  <a:lnTo>
                    <a:pt x="21511" y="13127"/>
                  </a:lnTo>
                  <a:cubicBezTo>
                    <a:pt x="21513" y="13266"/>
                    <a:pt x="21518" y="13405"/>
                    <a:pt x="21523" y="13543"/>
                  </a:cubicBezTo>
                  <a:cubicBezTo>
                    <a:pt x="21538" y="13944"/>
                    <a:pt x="21553" y="14360"/>
                    <a:pt x="21504" y="14780"/>
                  </a:cubicBezTo>
                  <a:cubicBezTo>
                    <a:pt x="21475" y="15018"/>
                    <a:pt x="21359" y="15570"/>
                    <a:pt x="20913" y="15570"/>
                  </a:cubicBezTo>
                  <a:cubicBezTo>
                    <a:pt x="20861" y="15570"/>
                    <a:pt x="20808" y="15562"/>
                    <a:pt x="20756" y="15546"/>
                  </a:cubicBezTo>
                  <a:cubicBezTo>
                    <a:pt x="20587" y="15494"/>
                    <a:pt x="20524" y="15366"/>
                    <a:pt x="20469" y="15254"/>
                  </a:cubicBezTo>
                  <a:cubicBezTo>
                    <a:pt x="20417" y="15148"/>
                    <a:pt x="20378" y="15078"/>
                    <a:pt x="20308" y="15062"/>
                  </a:cubicBezTo>
                  <a:cubicBezTo>
                    <a:pt x="20279" y="15056"/>
                    <a:pt x="20253" y="15053"/>
                    <a:pt x="20231" y="15053"/>
                  </a:cubicBezTo>
                  <a:cubicBezTo>
                    <a:pt x="20134" y="15053"/>
                    <a:pt x="20079" y="15136"/>
                    <a:pt x="19992" y="15323"/>
                  </a:cubicBezTo>
                  <a:cubicBezTo>
                    <a:pt x="19908" y="15502"/>
                    <a:pt x="19883" y="15673"/>
                    <a:pt x="19857" y="15854"/>
                  </a:cubicBezTo>
                  <a:cubicBezTo>
                    <a:pt x="19825" y="16067"/>
                    <a:pt x="19793" y="16288"/>
                    <a:pt x="19673" y="16503"/>
                  </a:cubicBezTo>
                  <a:cubicBezTo>
                    <a:pt x="19541" y="16740"/>
                    <a:pt x="19318" y="16893"/>
                    <a:pt x="19104" y="17040"/>
                  </a:cubicBezTo>
                  <a:cubicBezTo>
                    <a:pt x="18946" y="17148"/>
                    <a:pt x="18798" y="17250"/>
                    <a:pt x="18689" y="17381"/>
                  </a:cubicBezTo>
                  <a:cubicBezTo>
                    <a:pt x="18541" y="17559"/>
                    <a:pt x="18552" y="17782"/>
                    <a:pt x="18565" y="18018"/>
                  </a:cubicBezTo>
                  <a:cubicBezTo>
                    <a:pt x="18573" y="18173"/>
                    <a:pt x="18581" y="18334"/>
                    <a:pt x="18543" y="18491"/>
                  </a:cubicBezTo>
                  <a:cubicBezTo>
                    <a:pt x="18453" y="18876"/>
                    <a:pt x="18182" y="19270"/>
                    <a:pt x="17920" y="19652"/>
                  </a:cubicBezTo>
                  <a:cubicBezTo>
                    <a:pt x="17780" y="19854"/>
                    <a:pt x="17649" y="20045"/>
                    <a:pt x="17549" y="20228"/>
                  </a:cubicBezTo>
                  <a:lnTo>
                    <a:pt x="17512" y="20296"/>
                  </a:lnTo>
                  <a:lnTo>
                    <a:pt x="10509" y="21264"/>
                  </a:lnTo>
                  <a:lnTo>
                    <a:pt x="9819" y="20819"/>
                  </a:lnTo>
                  <a:lnTo>
                    <a:pt x="313" y="21600"/>
                  </a:lnTo>
                  <a:cubicBezTo>
                    <a:pt x="313" y="21600"/>
                    <a:pt x="461" y="21378"/>
                    <a:pt x="461" y="21378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39" name="Shape"/>
            <p:cNvSpPr/>
            <p:nvPr/>
          </p:nvSpPr>
          <p:spPr>
            <a:xfrm>
              <a:off x="4514667" y="1308514"/>
              <a:ext cx="523675" cy="603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7" y="20023"/>
                  </a:moveTo>
                  <a:cubicBezTo>
                    <a:pt x="11622" y="20069"/>
                    <a:pt x="11565" y="20119"/>
                    <a:pt x="11506" y="20171"/>
                  </a:cubicBezTo>
                  <a:cubicBezTo>
                    <a:pt x="11306" y="20348"/>
                    <a:pt x="11099" y="20532"/>
                    <a:pt x="10883" y="20619"/>
                  </a:cubicBezTo>
                  <a:cubicBezTo>
                    <a:pt x="10723" y="20683"/>
                    <a:pt x="10549" y="20714"/>
                    <a:pt x="10351" y="20714"/>
                  </a:cubicBezTo>
                  <a:cubicBezTo>
                    <a:pt x="10190" y="20714"/>
                    <a:pt x="10032" y="20694"/>
                    <a:pt x="9879" y="20675"/>
                  </a:cubicBezTo>
                  <a:cubicBezTo>
                    <a:pt x="9730" y="20655"/>
                    <a:pt x="9590" y="20638"/>
                    <a:pt x="9451" y="20638"/>
                  </a:cubicBezTo>
                  <a:cubicBezTo>
                    <a:pt x="9374" y="20638"/>
                    <a:pt x="9304" y="20643"/>
                    <a:pt x="9238" y="20655"/>
                  </a:cubicBezTo>
                  <a:cubicBezTo>
                    <a:pt x="9125" y="20675"/>
                    <a:pt x="8965" y="20770"/>
                    <a:pt x="8823" y="20854"/>
                  </a:cubicBezTo>
                  <a:cubicBezTo>
                    <a:pt x="8625" y="20972"/>
                    <a:pt x="8439" y="21083"/>
                    <a:pt x="8260" y="21083"/>
                  </a:cubicBezTo>
                  <a:cubicBezTo>
                    <a:pt x="8034" y="21075"/>
                    <a:pt x="7877" y="20911"/>
                    <a:pt x="7726" y="20753"/>
                  </a:cubicBezTo>
                  <a:cubicBezTo>
                    <a:pt x="7652" y="20675"/>
                    <a:pt x="7575" y="20596"/>
                    <a:pt x="7519" y="20565"/>
                  </a:cubicBezTo>
                  <a:cubicBezTo>
                    <a:pt x="7237" y="20414"/>
                    <a:pt x="6899" y="20337"/>
                    <a:pt x="6541" y="20255"/>
                  </a:cubicBezTo>
                  <a:cubicBezTo>
                    <a:pt x="6216" y="20181"/>
                    <a:pt x="5880" y="20104"/>
                    <a:pt x="5580" y="19965"/>
                  </a:cubicBezTo>
                  <a:cubicBezTo>
                    <a:pt x="5318" y="19844"/>
                    <a:pt x="5132" y="19668"/>
                    <a:pt x="4953" y="19498"/>
                  </a:cubicBezTo>
                  <a:cubicBezTo>
                    <a:pt x="4739" y="19295"/>
                    <a:pt x="4537" y="19104"/>
                    <a:pt x="4220" y="19024"/>
                  </a:cubicBezTo>
                  <a:cubicBezTo>
                    <a:pt x="4077" y="18988"/>
                    <a:pt x="3785" y="18946"/>
                    <a:pt x="3434" y="18946"/>
                  </a:cubicBezTo>
                  <a:cubicBezTo>
                    <a:pt x="3018" y="18946"/>
                    <a:pt x="2686" y="19006"/>
                    <a:pt x="2500" y="19116"/>
                  </a:cubicBezTo>
                  <a:lnTo>
                    <a:pt x="2279" y="19246"/>
                  </a:lnTo>
                  <a:lnTo>
                    <a:pt x="0" y="4645"/>
                  </a:lnTo>
                  <a:lnTo>
                    <a:pt x="6710" y="3570"/>
                  </a:lnTo>
                  <a:lnTo>
                    <a:pt x="6646" y="3693"/>
                  </a:lnTo>
                  <a:cubicBezTo>
                    <a:pt x="7259" y="3850"/>
                    <a:pt x="9850" y="4256"/>
                    <a:pt x="10154" y="4256"/>
                  </a:cubicBezTo>
                  <a:lnTo>
                    <a:pt x="10233" y="4530"/>
                  </a:lnTo>
                  <a:cubicBezTo>
                    <a:pt x="10152" y="4562"/>
                    <a:pt x="10074" y="4592"/>
                    <a:pt x="9998" y="4620"/>
                  </a:cubicBezTo>
                  <a:cubicBezTo>
                    <a:pt x="9985" y="4625"/>
                    <a:pt x="9973" y="4629"/>
                    <a:pt x="9960" y="4634"/>
                  </a:cubicBezTo>
                  <a:cubicBezTo>
                    <a:pt x="10520" y="4676"/>
                    <a:pt x="11179" y="4843"/>
                    <a:pt x="11518" y="4929"/>
                  </a:cubicBezTo>
                  <a:lnTo>
                    <a:pt x="11572" y="4943"/>
                  </a:lnTo>
                  <a:cubicBezTo>
                    <a:pt x="11733" y="4837"/>
                    <a:pt x="11874" y="4718"/>
                    <a:pt x="12023" y="4593"/>
                  </a:cubicBezTo>
                  <a:cubicBezTo>
                    <a:pt x="12305" y="4355"/>
                    <a:pt x="12596" y="4110"/>
                    <a:pt x="13026" y="3964"/>
                  </a:cubicBezTo>
                  <a:cubicBezTo>
                    <a:pt x="13462" y="3816"/>
                    <a:pt x="13927" y="3778"/>
                    <a:pt x="14377" y="3741"/>
                  </a:cubicBezTo>
                  <a:cubicBezTo>
                    <a:pt x="14571" y="3725"/>
                    <a:pt x="14770" y="3709"/>
                    <a:pt x="14962" y="3684"/>
                  </a:cubicBezTo>
                  <a:cubicBezTo>
                    <a:pt x="15202" y="3413"/>
                    <a:pt x="15458" y="3148"/>
                    <a:pt x="15706" y="2891"/>
                  </a:cubicBezTo>
                  <a:lnTo>
                    <a:pt x="15937" y="2652"/>
                  </a:lnTo>
                  <a:cubicBezTo>
                    <a:pt x="16493" y="2072"/>
                    <a:pt x="17020" y="1747"/>
                    <a:pt x="17704" y="1351"/>
                  </a:cubicBezTo>
                  <a:lnTo>
                    <a:pt x="18110" y="1116"/>
                  </a:lnTo>
                  <a:cubicBezTo>
                    <a:pt x="18678" y="787"/>
                    <a:pt x="19243" y="460"/>
                    <a:pt x="19803" y="126"/>
                  </a:cubicBezTo>
                  <a:lnTo>
                    <a:pt x="20016" y="0"/>
                  </a:lnTo>
                  <a:lnTo>
                    <a:pt x="21600" y="7827"/>
                  </a:lnTo>
                  <a:lnTo>
                    <a:pt x="21495" y="7876"/>
                  </a:lnTo>
                  <a:cubicBezTo>
                    <a:pt x="21356" y="7941"/>
                    <a:pt x="21226" y="7961"/>
                    <a:pt x="21112" y="7978"/>
                  </a:cubicBezTo>
                  <a:cubicBezTo>
                    <a:pt x="21101" y="7980"/>
                    <a:pt x="21091" y="7981"/>
                    <a:pt x="21081" y="7982"/>
                  </a:cubicBezTo>
                  <a:cubicBezTo>
                    <a:pt x="21361" y="8299"/>
                    <a:pt x="21484" y="8743"/>
                    <a:pt x="21440" y="9284"/>
                  </a:cubicBezTo>
                  <a:cubicBezTo>
                    <a:pt x="21413" y="9595"/>
                    <a:pt x="21397" y="9915"/>
                    <a:pt x="21380" y="10239"/>
                  </a:cubicBezTo>
                  <a:cubicBezTo>
                    <a:pt x="21284" y="12123"/>
                    <a:pt x="21175" y="14258"/>
                    <a:pt x="18999" y="15397"/>
                  </a:cubicBezTo>
                  <a:cubicBezTo>
                    <a:pt x="18410" y="15706"/>
                    <a:pt x="17732" y="16070"/>
                    <a:pt x="17099" y="16506"/>
                  </a:cubicBezTo>
                  <a:cubicBezTo>
                    <a:pt x="17247" y="16990"/>
                    <a:pt x="17324" y="17613"/>
                    <a:pt x="16948" y="18013"/>
                  </a:cubicBezTo>
                  <a:cubicBezTo>
                    <a:pt x="16766" y="18207"/>
                    <a:pt x="16470" y="18279"/>
                    <a:pt x="16208" y="18342"/>
                  </a:cubicBezTo>
                  <a:cubicBezTo>
                    <a:pt x="15976" y="18399"/>
                    <a:pt x="15757" y="18452"/>
                    <a:pt x="15670" y="18571"/>
                  </a:cubicBezTo>
                  <a:cubicBezTo>
                    <a:pt x="15544" y="18740"/>
                    <a:pt x="15631" y="18962"/>
                    <a:pt x="15732" y="19219"/>
                  </a:cubicBezTo>
                  <a:cubicBezTo>
                    <a:pt x="15837" y="19483"/>
                    <a:pt x="15944" y="19756"/>
                    <a:pt x="15822" y="20019"/>
                  </a:cubicBezTo>
                  <a:cubicBezTo>
                    <a:pt x="15745" y="20187"/>
                    <a:pt x="15582" y="20245"/>
                    <a:pt x="15463" y="20288"/>
                  </a:cubicBezTo>
                  <a:cubicBezTo>
                    <a:pt x="15371" y="20321"/>
                    <a:pt x="15318" y="20341"/>
                    <a:pt x="15295" y="20384"/>
                  </a:cubicBezTo>
                  <a:cubicBezTo>
                    <a:pt x="15235" y="20494"/>
                    <a:pt x="15250" y="20688"/>
                    <a:pt x="15263" y="20859"/>
                  </a:cubicBezTo>
                  <a:cubicBezTo>
                    <a:pt x="15271" y="20964"/>
                    <a:pt x="15278" y="21064"/>
                    <a:pt x="15272" y="21150"/>
                  </a:cubicBezTo>
                  <a:lnTo>
                    <a:pt x="15263" y="21279"/>
                  </a:lnTo>
                  <a:lnTo>
                    <a:pt x="15113" y="21285"/>
                  </a:lnTo>
                  <a:cubicBezTo>
                    <a:pt x="14564" y="21304"/>
                    <a:pt x="14334" y="21324"/>
                    <a:pt x="14274" y="21439"/>
                  </a:cubicBezTo>
                  <a:lnTo>
                    <a:pt x="14191" y="21600"/>
                  </a:lnTo>
                  <a:cubicBezTo>
                    <a:pt x="14191" y="21600"/>
                    <a:pt x="11677" y="20023"/>
                    <a:pt x="11677" y="20023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0" name="Shape"/>
            <p:cNvSpPr/>
            <p:nvPr/>
          </p:nvSpPr>
          <p:spPr>
            <a:xfrm>
              <a:off x="4209520" y="1408711"/>
              <a:ext cx="367799" cy="649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extrusionOk="0">
                  <a:moveTo>
                    <a:pt x="0" y="21392"/>
                  </a:moveTo>
                  <a:lnTo>
                    <a:pt x="0" y="19421"/>
                  </a:lnTo>
                  <a:lnTo>
                    <a:pt x="43" y="19386"/>
                  </a:lnTo>
                  <a:cubicBezTo>
                    <a:pt x="215" y="19248"/>
                    <a:pt x="382" y="19117"/>
                    <a:pt x="543" y="18990"/>
                  </a:cubicBezTo>
                  <a:cubicBezTo>
                    <a:pt x="2120" y="17749"/>
                    <a:pt x="2988" y="17065"/>
                    <a:pt x="1835" y="15472"/>
                  </a:cubicBezTo>
                  <a:cubicBezTo>
                    <a:pt x="1382" y="14843"/>
                    <a:pt x="1549" y="14185"/>
                    <a:pt x="1711" y="13550"/>
                  </a:cubicBezTo>
                  <a:cubicBezTo>
                    <a:pt x="1800" y="13199"/>
                    <a:pt x="1885" y="12868"/>
                    <a:pt x="1873" y="12540"/>
                  </a:cubicBezTo>
                  <a:cubicBezTo>
                    <a:pt x="1841" y="11695"/>
                    <a:pt x="1663" y="10824"/>
                    <a:pt x="1491" y="9982"/>
                  </a:cubicBezTo>
                  <a:cubicBezTo>
                    <a:pt x="1408" y="9576"/>
                    <a:pt x="1326" y="9170"/>
                    <a:pt x="1258" y="8767"/>
                  </a:cubicBezTo>
                  <a:cubicBezTo>
                    <a:pt x="1227" y="8575"/>
                    <a:pt x="1097" y="7798"/>
                    <a:pt x="932" y="6809"/>
                  </a:cubicBezTo>
                  <a:cubicBezTo>
                    <a:pt x="646" y="5090"/>
                    <a:pt x="252" y="2732"/>
                    <a:pt x="81" y="1687"/>
                  </a:cubicBezTo>
                  <a:lnTo>
                    <a:pt x="28" y="1361"/>
                  </a:lnTo>
                  <a:lnTo>
                    <a:pt x="464" y="1573"/>
                  </a:lnTo>
                  <a:cubicBezTo>
                    <a:pt x="830" y="1750"/>
                    <a:pt x="1174" y="1833"/>
                    <a:pt x="1546" y="1833"/>
                  </a:cubicBezTo>
                  <a:cubicBezTo>
                    <a:pt x="1982" y="1833"/>
                    <a:pt x="2460" y="1724"/>
                    <a:pt x="3198" y="1459"/>
                  </a:cubicBezTo>
                  <a:cubicBezTo>
                    <a:pt x="3347" y="1405"/>
                    <a:pt x="3517" y="1354"/>
                    <a:pt x="3691" y="1302"/>
                  </a:cubicBezTo>
                  <a:cubicBezTo>
                    <a:pt x="4124" y="1173"/>
                    <a:pt x="4571" y="1040"/>
                    <a:pt x="4756" y="829"/>
                  </a:cubicBezTo>
                  <a:lnTo>
                    <a:pt x="4813" y="764"/>
                  </a:lnTo>
                  <a:lnTo>
                    <a:pt x="16975" y="0"/>
                  </a:lnTo>
                  <a:lnTo>
                    <a:pt x="18002" y="506"/>
                  </a:lnTo>
                  <a:lnTo>
                    <a:pt x="21164" y="13870"/>
                  </a:lnTo>
                  <a:lnTo>
                    <a:pt x="21042" y="13916"/>
                  </a:lnTo>
                  <a:cubicBezTo>
                    <a:pt x="20944" y="13954"/>
                    <a:pt x="20879" y="13997"/>
                    <a:pt x="20844" y="14047"/>
                  </a:cubicBezTo>
                  <a:cubicBezTo>
                    <a:pt x="20743" y="14194"/>
                    <a:pt x="20889" y="14362"/>
                    <a:pt x="21059" y="14555"/>
                  </a:cubicBezTo>
                  <a:cubicBezTo>
                    <a:pt x="21300" y="14830"/>
                    <a:pt x="21600" y="15173"/>
                    <a:pt x="21119" y="15532"/>
                  </a:cubicBezTo>
                  <a:cubicBezTo>
                    <a:pt x="20648" y="15884"/>
                    <a:pt x="19816" y="15902"/>
                    <a:pt x="19082" y="15918"/>
                  </a:cubicBezTo>
                  <a:cubicBezTo>
                    <a:pt x="18622" y="15927"/>
                    <a:pt x="18187" y="15937"/>
                    <a:pt x="17879" y="16019"/>
                  </a:cubicBezTo>
                  <a:cubicBezTo>
                    <a:pt x="17354" y="16159"/>
                    <a:pt x="17319" y="16460"/>
                    <a:pt x="17325" y="16903"/>
                  </a:cubicBezTo>
                  <a:cubicBezTo>
                    <a:pt x="17325" y="16999"/>
                    <a:pt x="17326" y="17093"/>
                    <a:pt x="17318" y="17181"/>
                  </a:cubicBezTo>
                  <a:lnTo>
                    <a:pt x="17084" y="17178"/>
                  </a:lnTo>
                  <a:lnTo>
                    <a:pt x="17064" y="17292"/>
                  </a:lnTo>
                  <a:cubicBezTo>
                    <a:pt x="17110" y="17292"/>
                    <a:pt x="17139" y="17283"/>
                    <a:pt x="17139" y="17283"/>
                  </a:cubicBezTo>
                  <a:cubicBezTo>
                    <a:pt x="16875" y="17368"/>
                    <a:pt x="15334" y="18431"/>
                    <a:pt x="14990" y="18715"/>
                  </a:cubicBezTo>
                  <a:cubicBezTo>
                    <a:pt x="14721" y="18937"/>
                    <a:pt x="14660" y="19215"/>
                    <a:pt x="14595" y="19509"/>
                  </a:cubicBezTo>
                  <a:cubicBezTo>
                    <a:pt x="14545" y="19733"/>
                    <a:pt x="14494" y="19965"/>
                    <a:pt x="14342" y="20174"/>
                  </a:cubicBezTo>
                  <a:lnTo>
                    <a:pt x="14234" y="20322"/>
                  </a:lnTo>
                  <a:lnTo>
                    <a:pt x="13999" y="20234"/>
                  </a:lnTo>
                  <a:cubicBezTo>
                    <a:pt x="13826" y="20170"/>
                    <a:pt x="13647" y="20090"/>
                    <a:pt x="13462" y="20007"/>
                  </a:cubicBezTo>
                  <a:cubicBezTo>
                    <a:pt x="12988" y="19794"/>
                    <a:pt x="12497" y="19574"/>
                    <a:pt x="11990" y="19566"/>
                  </a:cubicBezTo>
                  <a:cubicBezTo>
                    <a:pt x="11301" y="19566"/>
                    <a:pt x="10906" y="20156"/>
                    <a:pt x="10589" y="20630"/>
                  </a:cubicBezTo>
                  <a:cubicBezTo>
                    <a:pt x="10501" y="20761"/>
                    <a:pt x="10420" y="20882"/>
                    <a:pt x="10341" y="20979"/>
                  </a:cubicBezTo>
                  <a:lnTo>
                    <a:pt x="9917" y="20867"/>
                  </a:lnTo>
                  <a:cubicBezTo>
                    <a:pt x="9878" y="20916"/>
                    <a:pt x="9912" y="20964"/>
                    <a:pt x="9940" y="20978"/>
                  </a:cubicBezTo>
                  <a:cubicBezTo>
                    <a:pt x="9769" y="20888"/>
                    <a:pt x="8473" y="20686"/>
                    <a:pt x="8066" y="20686"/>
                  </a:cubicBezTo>
                  <a:cubicBezTo>
                    <a:pt x="7752" y="20727"/>
                    <a:pt x="7536" y="20876"/>
                    <a:pt x="7307" y="21034"/>
                  </a:cubicBezTo>
                  <a:cubicBezTo>
                    <a:pt x="7022" y="21231"/>
                    <a:pt x="6699" y="21453"/>
                    <a:pt x="6178" y="21456"/>
                  </a:cubicBezTo>
                  <a:cubicBezTo>
                    <a:pt x="6178" y="21456"/>
                    <a:pt x="6178" y="21456"/>
                    <a:pt x="6178" y="21456"/>
                  </a:cubicBezTo>
                  <a:cubicBezTo>
                    <a:pt x="5677" y="21456"/>
                    <a:pt x="5286" y="21349"/>
                    <a:pt x="4908" y="21245"/>
                  </a:cubicBezTo>
                  <a:cubicBezTo>
                    <a:pt x="4557" y="21148"/>
                    <a:pt x="4226" y="21057"/>
                    <a:pt x="3837" y="21057"/>
                  </a:cubicBezTo>
                  <a:cubicBezTo>
                    <a:pt x="3779" y="21057"/>
                    <a:pt x="3720" y="21059"/>
                    <a:pt x="3660" y="21063"/>
                  </a:cubicBezTo>
                  <a:cubicBezTo>
                    <a:pt x="2260" y="21162"/>
                    <a:pt x="1180" y="21324"/>
                    <a:pt x="452" y="21547"/>
                  </a:cubicBezTo>
                  <a:lnTo>
                    <a:pt x="277" y="21600"/>
                  </a:lnTo>
                  <a:cubicBezTo>
                    <a:pt x="277" y="21600"/>
                    <a:pt x="0" y="21392"/>
                    <a:pt x="0" y="21392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1" name="Shape"/>
            <p:cNvSpPr/>
            <p:nvPr/>
          </p:nvSpPr>
          <p:spPr>
            <a:xfrm>
              <a:off x="3814357" y="618095"/>
              <a:ext cx="710954" cy="327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extrusionOk="0">
                  <a:moveTo>
                    <a:pt x="10098" y="21209"/>
                  </a:moveTo>
                  <a:cubicBezTo>
                    <a:pt x="10011" y="20982"/>
                    <a:pt x="9936" y="20735"/>
                    <a:pt x="9863" y="20433"/>
                  </a:cubicBezTo>
                  <a:cubicBezTo>
                    <a:pt x="9797" y="20156"/>
                    <a:pt x="9771" y="19842"/>
                    <a:pt x="9746" y="19538"/>
                  </a:cubicBezTo>
                  <a:cubicBezTo>
                    <a:pt x="9692" y="18879"/>
                    <a:pt x="9656" y="18648"/>
                    <a:pt x="9459" y="18648"/>
                  </a:cubicBezTo>
                  <a:cubicBezTo>
                    <a:pt x="9416" y="18648"/>
                    <a:pt x="9367" y="18660"/>
                    <a:pt x="9313" y="18684"/>
                  </a:cubicBezTo>
                  <a:lnTo>
                    <a:pt x="9301" y="18690"/>
                  </a:lnTo>
                  <a:lnTo>
                    <a:pt x="9234" y="18690"/>
                  </a:lnTo>
                  <a:lnTo>
                    <a:pt x="9183" y="18597"/>
                  </a:lnTo>
                  <a:cubicBezTo>
                    <a:pt x="9104" y="18422"/>
                    <a:pt x="9095" y="18034"/>
                    <a:pt x="9103" y="16696"/>
                  </a:cubicBezTo>
                  <a:cubicBezTo>
                    <a:pt x="9106" y="16225"/>
                    <a:pt x="9110" y="15581"/>
                    <a:pt x="9091" y="15453"/>
                  </a:cubicBezTo>
                  <a:cubicBezTo>
                    <a:pt x="8980" y="15018"/>
                    <a:pt x="7936" y="13462"/>
                    <a:pt x="7666" y="13165"/>
                  </a:cubicBezTo>
                  <a:cubicBezTo>
                    <a:pt x="7325" y="12791"/>
                    <a:pt x="6780" y="12635"/>
                    <a:pt x="6300" y="12497"/>
                  </a:cubicBezTo>
                  <a:cubicBezTo>
                    <a:pt x="6034" y="12420"/>
                    <a:pt x="5782" y="12348"/>
                    <a:pt x="5568" y="12245"/>
                  </a:cubicBezTo>
                  <a:cubicBezTo>
                    <a:pt x="4831" y="11889"/>
                    <a:pt x="4094" y="11523"/>
                    <a:pt x="3358" y="11157"/>
                  </a:cubicBezTo>
                  <a:cubicBezTo>
                    <a:pt x="2760" y="10860"/>
                    <a:pt x="2161" y="10562"/>
                    <a:pt x="1563" y="10271"/>
                  </a:cubicBezTo>
                  <a:lnTo>
                    <a:pt x="1534" y="10257"/>
                  </a:lnTo>
                  <a:lnTo>
                    <a:pt x="0" y="7469"/>
                  </a:lnTo>
                  <a:lnTo>
                    <a:pt x="383" y="7497"/>
                  </a:lnTo>
                  <a:cubicBezTo>
                    <a:pt x="682" y="7497"/>
                    <a:pt x="946" y="7146"/>
                    <a:pt x="1211" y="6756"/>
                  </a:cubicBezTo>
                  <a:cubicBezTo>
                    <a:pt x="1519" y="6300"/>
                    <a:pt x="1817" y="5776"/>
                    <a:pt x="2079" y="5312"/>
                  </a:cubicBezTo>
                  <a:cubicBezTo>
                    <a:pt x="2320" y="4884"/>
                    <a:pt x="2508" y="4774"/>
                    <a:pt x="2746" y="4634"/>
                  </a:cubicBezTo>
                  <a:cubicBezTo>
                    <a:pt x="2794" y="4606"/>
                    <a:pt x="2844" y="4577"/>
                    <a:pt x="2899" y="4542"/>
                  </a:cubicBezTo>
                  <a:cubicBezTo>
                    <a:pt x="3468" y="4185"/>
                    <a:pt x="4074" y="3514"/>
                    <a:pt x="4603" y="2652"/>
                  </a:cubicBezTo>
                  <a:cubicBezTo>
                    <a:pt x="4766" y="2388"/>
                    <a:pt x="4891" y="1975"/>
                    <a:pt x="5023" y="1537"/>
                  </a:cubicBezTo>
                  <a:cubicBezTo>
                    <a:pt x="5212" y="909"/>
                    <a:pt x="5407" y="261"/>
                    <a:pt x="5741" y="0"/>
                  </a:cubicBezTo>
                  <a:lnTo>
                    <a:pt x="5823" y="498"/>
                  </a:lnTo>
                  <a:cubicBezTo>
                    <a:pt x="5881" y="454"/>
                    <a:pt x="5900" y="334"/>
                    <a:pt x="5897" y="279"/>
                  </a:cubicBezTo>
                  <a:cubicBezTo>
                    <a:pt x="5901" y="363"/>
                    <a:pt x="5960" y="683"/>
                    <a:pt x="5979" y="750"/>
                  </a:cubicBezTo>
                  <a:cubicBezTo>
                    <a:pt x="6007" y="835"/>
                    <a:pt x="6030" y="848"/>
                    <a:pt x="6080" y="877"/>
                  </a:cubicBezTo>
                  <a:cubicBezTo>
                    <a:pt x="6125" y="903"/>
                    <a:pt x="6181" y="935"/>
                    <a:pt x="6241" y="1032"/>
                  </a:cubicBezTo>
                  <a:cubicBezTo>
                    <a:pt x="6338" y="1191"/>
                    <a:pt x="6385" y="1425"/>
                    <a:pt x="6426" y="1631"/>
                  </a:cubicBezTo>
                  <a:cubicBezTo>
                    <a:pt x="6472" y="1860"/>
                    <a:pt x="6504" y="2003"/>
                    <a:pt x="6566" y="2043"/>
                  </a:cubicBezTo>
                  <a:lnTo>
                    <a:pt x="6654" y="2100"/>
                  </a:lnTo>
                  <a:lnTo>
                    <a:pt x="6653" y="2300"/>
                  </a:lnTo>
                  <a:cubicBezTo>
                    <a:pt x="6651" y="2599"/>
                    <a:pt x="6642" y="2898"/>
                    <a:pt x="6632" y="3197"/>
                  </a:cubicBezTo>
                  <a:cubicBezTo>
                    <a:pt x="6623" y="3479"/>
                    <a:pt x="6614" y="3769"/>
                    <a:pt x="6612" y="4055"/>
                  </a:cubicBezTo>
                  <a:cubicBezTo>
                    <a:pt x="6650" y="4010"/>
                    <a:pt x="6690" y="3935"/>
                    <a:pt x="6730" y="3861"/>
                  </a:cubicBezTo>
                  <a:cubicBezTo>
                    <a:pt x="6766" y="3794"/>
                    <a:pt x="6801" y="3729"/>
                    <a:pt x="6836" y="3678"/>
                  </a:cubicBezTo>
                  <a:cubicBezTo>
                    <a:pt x="6933" y="3540"/>
                    <a:pt x="7022" y="3506"/>
                    <a:pt x="7094" y="3479"/>
                  </a:cubicBezTo>
                  <a:cubicBezTo>
                    <a:pt x="7136" y="3463"/>
                    <a:pt x="7169" y="3450"/>
                    <a:pt x="7195" y="3422"/>
                  </a:cubicBezTo>
                  <a:cubicBezTo>
                    <a:pt x="7275" y="3331"/>
                    <a:pt x="7339" y="3216"/>
                    <a:pt x="7408" y="3095"/>
                  </a:cubicBezTo>
                  <a:cubicBezTo>
                    <a:pt x="7546" y="2849"/>
                    <a:pt x="7703" y="2571"/>
                    <a:pt x="7989" y="2552"/>
                  </a:cubicBezTo>
                  <a:lnTo>
                    <a:pt x="8045" y="2550"/>
                  </a:lnTo>
                  <a:cubicBezTo>
                    <a:pt x="8596" y="2550"/>
                    <a:pt x="9080" y="3072"/>
                    <a:pt x="9524" y="4144"/>
                  </a:cubicBezTo>
                  <a:cubicBezTo>
                    <a:pt x="9571" y="4255"/>
                    <a:pt x="9627" y="4403"/>
                    <a:pt x="9691" y="4569"/>
                  </a:cubicBezTo>
                  <a:cubicBezTo>
                    <a:pt x="9948" y="5243"/>
                    <a:pt x="10380" y="6373"/>
                    <a:pt x="10711" y="6373"/>
                  </a:cubicBezTo>
                  <a:cubicBezTo>
                    <a:pt x="10750" y="6373"/>
                    <a:pt x="10786" y="6357"/>
                    <a:pt x="10821" y="6324"/>
                  </a:cubicBezTo>
                  <a:cubicBezTo>
                    <a:pt x="10863" y="6285"/>
                    <a:pt x="10889" y="6222"/>
                    <a:pt x="10922" y="6142"/>
                  </a:cubicBezTo>
                  <a:cubicBezTo>
                    <a:pt x="10978" y="6010"/>
                    <a:pt x="11054" y="5829"/>
                    <a:pt x="11209" y="5784"/>
                  </a:cubicBezTo>
                  <a:cubicBezTo>
                    <a:pt x="11233" y="5777"/>
                    <a:pt x="11256" y="5774"/>
                    <a:pt x="11276" y="5774"/>
                  </a:cubicBezTo>
                  <a:cubicBezTo>
                    <a:pt x="11454" y="5774"/>
                    <a:pt x="11539" y="5998"/>
                    <a:pt x="11600" y="6162"/>
                  </a:cubicBezTo>
                  <a:cubicBezTo>
                    <a:pt x="11637" y="6259"/>
                    <a:pt x="11666" y="6335"/>
                    <a:pt x="11710" y="6375"/>
                  </a:cubicBezTo>
                  <a:cubicBezTo>
                    <a:pt x="11730" y="6393"/>
                    <a:pt x="11750" y="6401"/>
                    <a:pt x="11774" y="6401"/>
                  </a:cubicBezTo>
                  <a:cubicBezTo>
                    <a:pt x="11821" y="6401"/>
                    <a:pt x="11876" y="6365"/>
                    <a:pt x="11935" y="6327"/>
                  </a:cubicBezTo>
                  <a:cubicBezTo>
                    <a:pt x="12000" y="6283"/>
                    <a:pt x="12075" y="6234"/>
                    <a:pt x="12155" y="6229"/>
                  </a:cubicBezTo>
                  <a:cubicBezTo>
                    <a:pt x="12156" y="6229"/>
                    <a:pt x="12156" y="6228"/>
                    <a:pt x="12157" y="6228"/>
                  </a:cubicBezTo>
                  <a:cubicBezTo>
                    <a:pt x="12245" y="6228"/>
                    <a:pt x="12311" y="6264"/>
                    <a:pt x="12370" y="6295"/>
                  </a:cubicBezTo>
                  <a:cubicBezTo>
                    <a:pt x="12418" y="6321"/>
                    <a:pt x="12463" y="6345"/>
                    <a:pt x="12504" y="6345"/>
                  </a:cubicBezTo>
                  <a:cubicBezTo>
                    <a:pt x="12530" y="6345"/>
                    <a:pt x="12553" y="6335"/>
                    <a:pt x="12576" y="6313"/>
                  </a:cubicBezTo>
                  <a:cubicBezTo>
                    <a:pt x="12667" y="6228"/>
                    <a:pt x="12763" y="5943"/>
                    <a:pt x="12849" y="5691"/>
                  </a:cubicBezTo>
                  <a:cubicBezTo>
                    <a:pt x="12908" y="5516"/>
                    <a:pt x="12964" y="5352"/>
                    <a:pt x="13024" y="5226"/>
                  </a:cubicBezTo>
                  <a:cubicBezTo>
                    <a:pt x="13269" y="4715"/>
                    <a:pt x="13568" y="4268"/>
                    <a:pt x="13910" y="3895"/>
                  </a:cubicBezTo>
                  <a:cubicBezTo>
                    <a:pt x="14342" y="3430"/>
                    <a:pt x="14717" y="3389"/>
                    <a:pt x="15115" y="3346"/>
                  </a:cubicBezTo>
                  <a:cubicBezTo>
                    <a:pt x="15322" y="3324"/>
                    <a:pt x="15536" y="3301"/>
                    <a:pt x="15764" y="3212"/>
                  </a:cubicBezTo>
                  <a:cubicBezTo>
                    <a:pt x="15965" y="3134"/>
                    <a:pt x="16132" y="2869"/>
                    <a:pt x="16310" y="2588"/>
                  </a:cubicBezTo>
                  <a:cubicBezTo>
                    <a:pt x="16408" y="2434"/>
                    <a:pt x="16509" y="2275"/>
                    <a:pt x="16617" y="2145"/>
                  </a:cubicBezTo>
                  <a:cubicBezTo>
                    <a:pt x="16862" y="1851"/>
                    <a:pt x="17164" y="1688"/>
                    <a:pt x="17470" y="1688"/>
                  </a:cubicBezTo>
                  <a:cubicBezTo>
                    <a:pt x="17575" y="1688"/>
                    <a:pt x="17678" y="1708"/>
                    <a:pt x="17776" y="1747"/>
                  </a:cubicBezTo>
                  <a:lnTo>
                    <a:pt x="17974" y="1825"/>
                  </a:lnTo>
                  <a:lnTo>
                    <a:pt x="17851" y="2169"/>
                  </a:lnTo>
                  <a:cubicBezTo>
                    <a:pt x="17675" y="2662"/>
                    <a:pt x="17638" y="3775"/>
                    <a:pt x="17779" y="4296"/>
                  </a:cubicBezTo>
                  <a:cubicBezTo>
                    <a:pt x="17854" y="4574"/>
                    <a:pt x="17958" y="4703"/>
                    <a:pt x="18104" y="4703"/>
                  </a:cubicBezTo>
                  <a:cubicBezTo>
                    <a:pt x="18378" y="4703"/>
                    <a:pt x="18726" y="4235"/>
                    <a:pt x="18840" y="4081"/>
                  </a:cubicBezTo>
                  <a:lnTo>
                    <a:pt x="18935" y="3952"/>
                  </a:lnTo>
                  <a:lnTo>
                    <a:pt x="19002" y="4150"/>
                  </a:lnTo>
                  <a:cubicBezTo>
                    <a:pt x="19150" y="4590"/>
                    <a:pt x="19194" y="4622"/>
                    <a:pt x="19394" y="4622"/>
                  </a:cubicBezTo>
                  <a:cubicBezTo>
                    <a:pt x="19402" y="4622"/>
                    <a:pt x="19411" y="4622"/>
                    <a:pt x="19421" y="4622"/>
                  </a:cubicBezTo>
                  <a:cubicBezTo>
                    <a:pt x="19500" y="4039"/>
                    <a:pt x="19668" y="3945"/>
                    <a:pt x="19768" y="3945"/>
                  </a:cubicBezTo>
                  <a:cubicBezTo>
                    <a:pt x="19998" y="3945"/>
                    <a:pt x="20241" y="4441"/>
                    <a:pt x="20380" y="4865"/>
                  </a:cubicBezTo>
                  <a:cubicBezTo>
                    <a:pt x="20612" y="5575"/>
                    <a:pt x="20569" y="6194"/>
                    <a:pt x="20452" y="6796"/>
                  </a:cubicBezTo>
                  <a:cubicBezTo>
                    <a:pt x="20604" y="6808"/>
                    <a:pt x="20824" y="6851"/>
                    <a:pt x="20874" y="6890"/>
                  </a:cubicBezTo>
                  <a:cubicBezTo>
                    <a:pt x="21093" y="7060"/>
                    <a:pt x="21148" y="7416"/>
                    <a:pt x="21188" y="7675"/>
                  </a:cubicBezTo>
                  <a:cubicBezTo>
                    <a:pt x="21215" y="7845"/>
                    <a:pt x="21236" y="7980"/>
                    <a:pt x="21291" y="8077"/>
                  </a:cubicBezTo>
                  <a:cubicBezTo>
                    <a:pt x="21328" y="8141"/>
                    <a:pt x="21364" y="8197"/>
                    <a:pt x="21396" y="8248"/>
                  </a:cubicBezTo>
                  <a:cubicBezTo>
                    <a:pt x="21501" y="8411"/>
                    <a:pt x="21600" y="8566"/>
                    <a:pt x="21579" y="8817"/>
                  </a:cubicBezTo>
                  <a:cubicBezTo>
                    <a:pt x="21556" y="9080"/>
                    <a:pt x="21412" y="9181"/>
                    <a:pt x="21255" y="9270"/>
                  </a:cubicBezTo>
                  <a:cubicBezTo>
                    <a:pt x="20958" y="9440"/>
                    <a:pt x="20658" y="9463"/>
                    <a:pt x="20405" y="9463"/>
                  </a:cubicBezTo>
                  <a:cubicBezTo>
                    <a:pt x="20308" y="9463"/>
                    <a:pt x="20211" y="9459"/>
                    <a:pt x="20114" y="9455"/>
                  </a:cubicBezTo>
                  <a:lnTo>
                    <a:pt x="20050" y="9453"/>
                  </a:lnTo>
                  <a:cubicBezTo>
                    <a:pt x="19982" y="9450"/>
                    <a:pt x="19890" y="9424"/>
                    <a:pt x="19787" y="9394"/>
                  </a:cubicBezTo>
                  <a:cubicBezTo>
                    <a:pt x="19663" y="9357"/>
                    <a:pt x="19523" y="9316"/>
                    <a:pt x="19402" y="9316"/>
                  </a:cubicBezTo>
                  <a:cubicBezTo>
                    <a:pt x="19251" y="9316"/>
                    <a:pt x="19198" y="9381"/>
                    <a:pt x="19179" y="9420"/>
                  </a:cubicBezTo>
                  <a:cubicBezTo>
                    <a:pt x="19148" y="9494"/>
                    <a:pt x="19148" y="9867"/>
                    <a:pt x="19149" y="10068"/>
                  </a:cubicBezTo>
                  <a:cubicBezTo>
                    <a:pt x="19149" y="10523"/>
                    <a:pt x="19149" y="10994"/>
                    <a:pt x="18978" y="11118"/>
                  </a:cubicBezTo>
                  <a:lnTo>
                    <a:pt x="18959" y="11131"/>
                  </a:lnTo>
                  <a:lnTo>
                    <a:pt x="18925" y="11135"/>
                  </a:lnTo>
                  <a:cubicBezTo>
                    <a:pt x="18811" y="11135"/>
                    <a:pt x="18642" y="10890"/>
                    <a:pt x="18332" y="10374"/>
                  </a:cubicBezTo>
                  <a:cubicBezTo>
                    <a:pt x="18280" y="10290"/>
                    <a:pt x="18239" y="10221"/>
                    <a:pt x="18217" y="10190"/>
                  </a:cubicBezTo>
                  <a:lnTo>
                    <a:pt x="18192" y="10154"/>
                  </a:lnTo>
                  <a:cubicBezTo>
                    <a:pt x="17971" y="9843"/>
                    <a:pt x="17762" y="9549"/>
                    <a:pt x="17526" y="9363"/>
                  </a:cubicBezTo>
                  <a:cubicBezTo>
                    <a:pt x="17364" y="9236"/>
                    <a:pt x="17188" y="9169"/>
                    <a:pt x="17017" y="9169"/>
                  </a:cubicBezTo>
                  <a:cubicBezTo>
                    <a:pt x="16814" y="9169"/>
                    <a:pt x="16438" y="9268"/>
                    <a:pt x="16204" y="9926"/>
                  </a:cubicBezTo>
                  <a:cubicBezTo>
                    <a:pt x="15889" y="10812"/>
                    <a:pt x="15578" y="10974"/>
                    <a:pt x="15079" y="10974"/>
                  </a:cubicBezTo>
                  <a:lnTo>
                    <a:pt x="15079" y="10974"/>
                  </a:lnTo>
                  <a:cubicBezTo>
                    <a:pt x="14787" y="10974"/>
                    <a:pt x="14282" y="11110"/>
                    <a:pt x="14101" y="12020"/>
                  </a:cubicBezTo>
                  <a:cubicBezTo>
                    <a:pt x="14080" y="12128"/>
                    <a:pt x="14069" y="12250"/>
                    <a:pt x="14058" y="12380"/>
                  </a:cubicBezTo>
                  <a:cubicBezTo>
                    <a:pt x="14035" y="12638"/>
                    <a:pt x="14009" y="12931"/>
                    <a:pt x="13891" y="13166"/>
                  </a:cubicBezTo>
                  <a:cubicBezTo>
                    <a:pt x="13815" y="13317"/>
                    <a:pt x="13723" y="13393"/>
                    <a:pt x="13642" y="13461"/>
                  </a:cubicBezTo>
                  <a:cubicBezTo>
                    <a:pt x="13555" y="13534"/>
                    <a:pt x="13479" y="13596"/>
                    <a:pt x="13428" y="13732"/>
                  </a:cubicBezTo>
                  <a:cubicBezTo>
                    <a:pt x="13412" y="13781"/>
                    <a:pt x="13388" y="13995"/>
                    <a:pt x="13372" y="14137"/>
                  </a:cubicBezTo>
                  <a:cubicBezTo>
                    <a:pt x="13319" y="14598"/>
                    <a:pt x="13254" y="15173"/>
                    <a:pt x="13042" y="15199"/>
                  </a:cubicBezTo>
                  <a:cubicBezTo>
                    <a:pt x="13041" y="15199"/>
                    <a:pt x="13041" y="15199"/>
                    <a:pt x="13040" y="15199"/>
                  </a:cubicBezTo>
                  <a:cubicBezTo>
                    <a:pt x="12960" y="15199"/>
                    <a:pt x="12903" y="15136"/>
                    <a:pt x="12866" y="15023"/>
                  </a:cubicBezTo>
                  <a:cubicBezTo>
                    <a:pt x="12767" y="14723"/>
                    <a:pt x="12828" y="14157"/>
                    <a:pt x="12975" y="13216"/>
                  </a:cubicBezTo>
                  <a:cubicBezTo>
                    <a:pt x="12993" y="13105"/>
                    <a:pt x="13007" y="13021"/>
                    <a:pt x="13010" y="12982"/>
                  </a:cubicBezTo>
                  <a:cubicBezTo>
                    <a:pt x="13025" y="12823"/>
                    <a:pt x="13021" y="12698"/>
                    <a:pt x="12998" y="12638"/>
                  </a:cubicBezTo>
                  <a:cubicBezTo>
                    <a:pt x="12977" y="12581"/>
                    <a:pt x="12932" y="12573"/>
                    <a:pt x="12907" y="12573"/>
                  </a:cubicBezTo>
                  <a:cubicBezTo>
                    <a:pt x="12806" y="12573"/>
                    <a:pt x="12678" y="12694"/>
                    <a:pt x="12596" y="12867"/>
                  </a:cubicBezTo>
                  <a:cubicBezTo>
                    <a:pt x="12527" y="13013"/>
                    <a:pt x="12491" y="13262"/>
                    <a:pt x="12451" y="13526"/>
                  </a:cubicBezTo>
                  <a:cubicBezTo>
                    <a:pt x="12380" y="14011"/>
                    <a:pt x="12290" y="14614"/>
                    <a:pt x="11945" y="14699"/>
                  </a:cubicBezTo>
                  <a:lnTo>
                    <a:pt x="11839" y="14725"/>
                  </a:lnTo>
                  <a:lnTo>
                    <a:pt x="11813" y="14500"/>
                  </a:lnTo>
                  <a:cubicBezTo>
                    <a:pt x="11782" y="14226"/>
                    <a:pt x="11774" y="13946"/>
                    <a:pt x="11767" y="13675"/>
                  </a:cubicBezTo>
                  <a:cubicBezTo>
                    <a:pt x="11762" y="13486"/>
                    <a:pt x="11757" y="13303"/>
                    <a:pt x="11744" y="13130"/>
                  </a:cubicBezTo>
                  <a:cubicBezTo>
                    <a:pt x="11735" y="13279"/>
                    <a:pt x="11728" y="13477"/>
                    <a:pt x="11724" y="13723"/>
                  </a:cubicBezTo>
                  <a:cubicBezTo>
                    <a:pt x="11719" y="13961"/>
                    <a:pt x="11716" y="14168"/>
                    <a:pt x="11697" y="14318"/>
                  </a:cubicBezTo>
                  <a:cubicBezTo>
                    <a:pt x="11636" y="14804"/>
                    <a:pt x="11499" y="15257"/>
                    <a:pt x="11367" y="15694"/>
                  </a:cubicBezTo>
                  <a:cubicBezTo>
                    <a:pt x="11288" y="15956"/>
                    <a:pt x="11213" y="16202"/>
                    <a:pt x="11157" y="16445"/>
                  </a:cubicBezTo>
                  <a:cubicBezTo>
                    <a:pt x="11044" y="16944"/>
                    <a:pt x="10944" y="17442"/>
                    <a:pt x="10839" y="17969"/>
                  </a:cubicBezTo>
                  <a:lnTo>
                    <a:pt x="10723" y="18544"/>
                  </a:lnTo>
                  <a:cubicBezTo>
                    <a:pt x="10555" y="19371"/>
                    <a:pt x="10431" y="20139"/>
                    <a:pt x="10309" y="21110"/>
                  </a:cubicBezTo>
                  <a:lnTo>
                    <a:pt x="10248" y="21600"/>
                  </a:lnTo>
                  <a:cubicBezTo>
                    <a:pt x="10248" y="21600"/>
                    <a:pt x="10098" y="21209"/>
                    <a:pt x="10098" y="21209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2" name="Shape"/>
            <p:cNvSpPr/>
            <p:nvPr/>
          </p:nvSpPr>
          <p:spPr>
            <a:xfrm>
              <a:off x="3573449" y="682313"/>
              <a:ext cx="612601" cy="67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extrusionOk="0">
                  <a:moveTo>
                    <a:pt x="9911" y="21600"/>
                  </a:moveTo>
                  <a:cubicBezTo>
                    <a:pt x="9817" y="21600"/>
                    <a:pt x="9728" y="21535"/>
                    <a:pt x="9415" y="21280"/>
                  </a:cubicBezTo>
                  <a:cubicBezTo>
                    <a:pt x="9315" y="21198"/>
                    <a:pt x="9177" y="21086"/>
                    <a:pt x="9139" y="21068"/>
                  </a:cubicBezTo>
                  <a:cubicBezTo>
                    <a:pt x="9025" y="21014"/>
                    <a:pt x="8909" y="20977"/>
                    <a:pt x="8798" y="20942"/>
                  </a:cubicBezTo>
                  <a:cubicBezTo>
                    <a:pt x="8589" y="20875"/>
                    <a:pt x="8372" y="20806"/>
                    <a:pt x="8164" y="20629"/>
                  </a:cubicBezTo>
                  <a:cubicBezTo>
                    <a:pt x="7619" y="20171"/>
                    <a:pt x="7248" y="19255"/>
                    <a:pt x="7299" y="18499"/>
                  </a:cubicBezTo>
                  <a:cubicBezTo>
                    <a:pt x="7308" y="18367"/>
                    <a:pt x="7362" y="18255"/>
                    <a:pt x="7410" y="18157"/>
                  </a:cubicBezTo>
                  <a:cubicBezTo>
                    <a:pt x="7478" y="18017"/>
                    <a:pt x="7516" y="17929"/>
                    <a:pt x="7472" y="17819"/>
                  </a:cubicBezTo>
                  <a:cubicBezTo>
                    <a:pt x="7451" y="17809"/>
                    <a:pt x="7414" y="17795"/>
                    <a:pt x="7387" y="17786"/>
                  </a:cubicBezTo>
                  <a:cubicBezTo>
                    <a:pt x="7280" y="17747"/>
                    <a:pt x="7147" y="17698"/>
                    <a:pt x="7083" y="17597"/>
                  </a:cubicBezTo>
                  <a:cubicBezTo>
                    <a:pt x="7011" y="17483"/>
                    <a:pt x="6997" y="17345"/>
                    <a:pt x="6984" y="17224"/>
                  </a:cubicBezTo>
                  <a:cubicBezTo>
                    <a:pt x="6979" y="17180"/>
                    <a:pt x="6975" y="17138"/>
                    <a:pt x="6968" y="17099"/>
                  </a:cubicBezTo>
                  <a:cubicBezTo>
                    <a:pt x="6940" y="16954"/>
                    <a:pt x="6915" y="16808"/>
                    <a:pt x="6891" y="16664"/>
                  </a:cubicBezTo>
                  <a:cubicBezTo>
                    <a:pt x="6743" y="15784"/>
                    <a:pt x="6615" y="15024"/>
                    <a:pt x="5696" y="14600"/>
                  </a:cubicBezTo>
                  <a:cubicBezTo>
                    <a:pt x="5002" y="14280"/>
                    <a:pt x="4539" y="13974"/>
                    <a:pt x="4282" y="13664"/>
                  </a:cubicBezTo>
                  <a:cubicBezTo>
                    <a:pt x="4175" y="13535"/>
                    <a:pt x="4099" y="13419"/>
                    <a:pt x="4032" y="13316"/>
                  </a:cubicBezTo>
                  <a:cubicBezTo>
                    <a:pt x="3869" y="13066"/>
                    <a:pt x="3761" y="12900"/>
                    <a:pt x="3337" y="12757"/>
                  </a:cubicBezTo>
                  <a:lnTo>
                    <a:pt x="3233" y="12723"/>
                  </a:lnTo>
                  <a:cubicBezTo>
                    <a:pt x="2997" y="12645"/>
                    <a:pt x="2810" y="12584"/>
                    <a:pt x="2585" y="12456"/>
                  </a:cubicBezTo>
                  <a:cubicBezTo>
                    <a:pt x="2481" y="12396"/>
                    <a:pt x="2429" y="12304"/>
                    <a:pt x="2384" y="12222"/>
                  </a:cubicBezTo>
                  <a:cubicBezTo>
                    <a:pt x="2354" y="12167"/>
                    <a:pt x="2326" y="12115"/>
                    <a:pt x="2290" y="12092"/>
                  </a:cubicBezTo>
                  <a:cubicBezTo>
                    <a:pt x="2272" y="12080"/>
                    <a:pt x="2257" y="12075"/>
                    <a:pt x="2234" y="12075"/>
                  </a:cubicBezTo>
                  <a:cubicBezTo>
                    <a:pt x="2209" y="12075"/>
                    <a:pt x="2184" y="12080"/>
                    <a:pt x="2159" y="12083"/>
                  </a:cubicBezTo>
                  <a:cubicBezTo>
                    <a:pt x="2119" y="12089"/>
                    <a:pt x="2079" y="12095"/>
                    <a:pt x="2040" y="12095"/>
                  </a:cubicBezTo>
                  <a:cubicBezTo>
                    <a:pt x="1980" y="12095"/>
                    <a:pt x="1927" y="12083"/>
                    <a:pt x="1877" y="12061"/>
                  </a:cubicBezTo>
                  <a:cubicBezTo>
                    <a:pt x="1559" y="11913"/>
                    <a:pt x="1257" y="11726"/>
                    <a:pt x="964" y="11544"/>
                  </a:cubicBezTo>
                  <a:cubicBezTo>
                    <a:pt x="798" y="11440"/>
                    <a:pt x="631" y="11337"/>
                    <a:pt x="463" y="11241"/>
                  </a:cubicBezTo>
                  <a:lnTo>
                    <a:pt x="391" y="11200"/>
                  </a:lnTo>
                  <a:lnTo>
                    <a:pt x="636" y="8101"/>
                  </a:lnTo>
                  <a:lnTo>
                    <a:pt x="816" y="7946"/>
                  </a:lnTo>
                  <a:cubicBezTo>
                    <a:pt x="902" y="7871"/>
                    <a:pt x="988" y="7797"/>
                    <a:pt x="1075" y="7723"/>
                  </a:cubicBezTo>
                  <a:cubicBezTo>
                    <a:pt x="565" y="7433"/>
                    <a:pt x="69" y="7125"/>
                    <a:pt x="7" y="6692"/>
                  </a:cubicBezTo>
                  <a:cubicBezTo>
                    <a:pt x="-32" y="6420"/>
                    <a:pt x="101" y="6141"/>
                    <a:pt x="413" y="5838"/>
                  </a:cubicBezTo>
                  <a:cubicBezTo>
                    <a:pt x="549" y="5707"/>
                    <a:pt x="734" y="5568"/>
                    <a:pt x="931" y="5422"/>
                  </a:cubicBezTo>
                  <a:cubicBezTo>
                    <a:pt x="1345" y="5114"/>
                    <a:pt x="1814" y="4764"/>
                    <a:pt x="1914" y="4406"/>
                  </a:cubicBezTo>
                  <a:cubicBezTo>
                    <a:pt x="2036" y="3965"/>
                    <a:pt x="1984" y="3378"/>
                    <a:pt x="1933" y="2811"/>
                  </a:cubicBezTo>
                  <a:cubicBezTo>
                    <a:pt x="1906" y="2515"/>
                    <a:pt x="1881" y="2236"/>
                    <a:pt x="1881" y="1984"/>
                  </a:cubicBezTo>
                  <a:lnTo>
                    <a:pt x="1881" y="1948"/>
                  </a:lnTo>
                  <a:lnTo>
                    <a:pt x="2385" y="1186"/>
                  </a:lnTo>
                  <a:lnTo>
                    <a:pt x="2447" y="1175"/>
                  </a:lnTo>
                  <a:cubicBezTo>
                    <a:pt x="2475" y="1170"/>
                    <a:pt x="2504" y="1168"/>
                    <a:pt x="2532" y="1168"/>
                  </a:cubicBezTo>
                  <a:cubicBezTo>
                    <a:pt x="2685" y="1168"/>
                    <a:pt x="2824" y="1232"/>
                    <a:pt x="2958" y="1293"/>
                  </a:cubicBezTo>
                  <a:cubicBezTo>
                    <a:pt x="3041" y="1332"/>
                    <a:pt x="3120" y="1368"/>
                    <a:pt x="3189" y="1382"/>
                  </a:cubicBezTo>
                  <a:cubicBezTo>
                    <a:pt x="3282" y="1400"/>
                    <a:pt x="3380" y="1410"/>
                    <a:pt x="3481" y="1410"/>
                  </a:cubicBezTo>
                  <a:cubicBezTo>
                    <a:pt x="3632" y="1410"/>
                    <a:pt x="3794" y="1389"/>
                    <a:pt x="3963" y="1347"/>
                  </a:cubicBezTo>
                  <a:cubicBezTo>
                    <a:pt x="4582" y="1194"/>
                    <a:pt x="5079" y="907"/>
                    <a:pt x="5606" y="603"/>
                  </a:cubicBezTo>
                  <a:cubicBezTo>
                    <a:pt x="5893" y="437"/>
                    <a:pt x="6189" y="266"/>
                    <a:pt x="6509" y="116"/>
                  </a:cubicBezTo>
                  <a:cubicBezTo>
                    <a:pt x="6674" y="40"/>
                    <a:pt x="6839" y="0"/>
                    <a:pt x="6986" y="0"/>
                  </a:cubicBezTo>
                  <a:cubicBezTo>
                    <a:pt x="7152" y="0"/>
                    <a:pt x="7287" y="51"/>
                    <a:pt x="7377" y="147"/>
                  </a:cubicBezTo>
                  <a:cubicBezTo>
                    <a:pt x="7481" y="256"/>
                    <a:pt x="7517" y="412"/>
                    <a:pt x="7485" y="610"/>
                  </a:cubicBezTo>
                  <a:cubicBezTo>
                    <a:pt x="7481" y="638"/>
                    <a:pt x="7466" y="675"/>
                    <a:pt x="7417" y="796"/>
                  </a:cubicBezTo>
                  <a:cubicBezTo>
                    <a:pt x="7185" y="1369"/>
                    <a:pt x="7141" y="1595"/>
                    <a:pt x="7154" y="1680"/>
                  </a:cubicBezTo>
                  <a:cubicBezTo>
                    <a:pt x="7170" y="1674"/>
                    <a:pt x="7195" y="1664"/>
                    <a:pt x="7229" y="1645"/>
                  </a:cubicBezTo>
                  <a:cubicBezTo>
                    <a:pt x="7292" y="1611"/>
                    <a:pt x="7338" y="1508"/>
                    <a:pt x="7378" y="1417"/>
                  </a:cubicBezTo>
                  <a:cubicBezTo>
                    <a:pt x="7401" y="1365"/>
                    <a:pt x="7424" y="1316"/>
                    <a:pt x="7448" y="1274"/>
                  </a:cubicBezTo>
                  <a:lnTo>
                    <a:pt x="7475" y="1230"/>
                  </a:lnTo>
                  <a:lnTo>
                    <a:pt x="7549" y="1207"/>
                  </a:lnTo>
                  <a:lnTo>
                    <a:pt x="7584" y="1206"/>
                  </a:lnTo>
                  <a:cubicBezTo>
                    <a:pt x="7680" y="1206"/>
                    <a:pt x="7808" y="1271"/>
                    <a:pt x="8057" y="1409"/>
                  </a:cubicBezTo>
                  <a:cubicBezTo>
                    <a:pt x="8130" y="1450"/>
                    <a:pt x="8193" y="1485"/>
                    <a:pt x="8223" y="1497"/>
                  </a:cubicBezTo>
                  <a:cubicBezTo>
                    <a:pt x="8373" y="1553"/>
                    <a:pt x="8551" y="1611"/>
                    <a:pt x="8728" y="1616"/>
                  </a:cubicBezTo>
                  <a:lnTo>
                    <a:pt x="8776" y="1617"/>
                  </a:lnTo>
                  <a:lnTo>
                    <a:pt x="10211" y="2714"/>
                  </a:lnTo>
                  <a:cubicBezTo>
                    <a:pt x="10887" y="2852"/>
                    <a:pt x="11564" y="2994"/>
                    <a:pt x="12241" y="3135"/>
                  </a:cubicBezTo>
                  <a:cubicBezTo>
                    <a:pt x="13086" y="3312"/>
                    <a:pt x="13932" y="3489"/>
                    <a:pt x="14777" y="3660"/>
                  </a:cubicBezTo>
                  <a:cubicBezTo>
                    <a:pt x="15012" y="3708"/>
                    <a:pt x="15295" y="3742"/>
                    <a:pt x="15595" y="3778"/>
                  </a:cubicBezTo>
                  <a:cubicBezTo>
                    <a:pt x="16197" y="3851"/>
                    <a:pt x="16818" y="3926"/>
                    <a:pt x="17254" y="4127"/>
                  </a:cubicBezTo>
                  <a:cubicBezTo>
                    <a:pt x="17533" y="4256"/>
                    <a:pt x="18827" y="5037"/>
                    <a:pt x="19014" y="5345"/>
                  </a:cubicBezTo>
                  <a:cubicBezTo>
                    <a:pt x="19063" y="5427"/>
                    <a:pt x="19065" y="5608"/>
                    <a:pt x="19058" y="6064"/>
                  </a:cubicBezTo>
                  <a:cubicBezTo>
                    <a:pt x="19055" y="6276"/>
                    <a:pt x="19050" y="6607"/>
                    <a:pt x="19070" y="6755"/>
                  </a:cubicBezTo>
                  <a:cubicBezTo>
                    <a:pt x="19108" y="6751"/>
                    <a:pt x="19149" y="6748"/>
                    <a:pt x="19186" y="6748"/>
                  </a:cubicBezTo>
                  <a:cubicBezTo>
                    <a:pt x="19668" y="6748"/>
                    <a:pt x="19740" y="7119"/>
                    <a:pt x="19792" y="7389"/>
                  </a:cubicBezTo>
                  <a:cubicBezTo>
                    <a:pt x="19817" y="7517"/>
                    <a:pt x="19842" y="7649"/>
                    <a:pt x="19899" y="7748"/>
                  </a:cubicBezTo>
                  <a:cubicBezTo>
                    <a:pt x="19974" y="7877"/>
                    <a:pt x="20049" y="7982"/>
                    <a:pt x="20136" y="8078"/>
                  </a:cubicBezTo>
                  <a:lnTo>
                    <a:pt x="20183" y="8129"/>
                  </a:lnTo>
                  <a:lnTo>
                    <a:pt x="20095" y="8429"/>
                  </a:lnTo>
                  <a:cubicBezTo>
                    <a:pt x="20013" y="8716"/>
                    <a:pt x="19799" y="8898"/>
                    <a:pt x="19592" y="9074"/>
                  </a:cubicBezTo>
                  <a:cubicBezTo>
                    <a:pt x="19460" y="9186"/>
                    <a:pt x="19335" y="9292"/>
                    <a:pt x="19245" y="9423"/>
                  </a:cubicBezTo>
                  <a:cubicBezTo>
                    <a:pt x="19095" y="9641"/>
                    <a:pt x="18826" y="10385"/>
                    <a:pt x="18969" y="10621"/>
                  </a:cubicBezTo>
                  <a:cubicBezTo>
                    <a:pt x="18987" y="10652"/>
                    <a:pt x="19015" y="10680"/>
                    <a:pt x="19092" y="10680"/>
                  </a:cubicBezTo>
                  <a:cubicBezTo>
                    <a:pt x="19377" y="10666"/>
                    <a:pt x="19571" y="10299"/>
                    <a:pt x="19759" y="9944"/>
                  </a:cubicBezTo>
                  <a:cubicBezTo>
                    <a:pt x="19985" y="9517"/>
                    <a:pt x="20218" y="9075"/>
                    <a:pt x="20660" y="9075"/>
                  </a:cubicBezTo>
                  <a:cubicBezTo>
                    <a:pt x="20787" y="9075"/>
                    <a:pt x="20922" y="9115"/>
                    <a:pt x="21061" y="9193"/>
                  </a:cubicBezTo>
                  <a:cubicBezTo>
                    <a:pt x="21568" y="9479"/>
                    <a:pt x="21318" y="9991"/>
                    <a:pt x="21153" y="10329"/>
                  </a:cubicBezTo>
                  <a:cubicBezTo>
                    <a:pt x="21121" y="10396"/>
                    <a:pt x="21089" y="10460"/>
                    <a:pt x="21066" y="10518"/>
                  </a:cubicBezTo>
                  <a:cubicBezTo>
                    <a:pt x="20831" y="11091"/>
                    <a:pt x="20778" y="11520"/>
                    <a:pt x="20895" y="11909"/>
                  </a:cubicBezTo>
                  <a:cubicBezTo>
                    <a:pt x="20913" y="11969"/>
                    <a:pt x="20938" y="12023"/>
                    <a:pt x="20962" y="12075"/>
                  </a:cubicBezTo>
                  <a:cubicBezTo>
                    <a:pt x="21025" y="12210"/>
                    <a:pt x="21096" y="12362"/>
                    <a:pt x="21035" y="12565"/>
                  </a:cubicBezTo>
                  <a:cubicBezTo>
                    <a:pt x="20972" y="12774"/>
                    <a:pt x="20849" y="12955"/>
                    <a:pt x="20730" y="13131"/>
                  </a:cubicBezTo>
                  <a:cubicBezTo>
                    <a:pt x="20602" y="13321"/>
                    <a:pt x="20480" y="13501"/>
                    <a:pt x="20441" y="13699"/>
                  </a:cubicBezTo>
                  <a:cubicBezTo>
                    <a:pt x="20399" y="13918"/>
                    <a:pt x="20442" y="14142"/>
                    <a:pt x="20488" y="14379"/>
                  </a:cubicBezTo>
                  <a:cubicBezTo>
                    <a:pt x="20539" y="14639"/>
                    <a:pt x="20591" y="14908"/>
                    <a:pt x="20533" y="15194"/>
                  </a:cubicBezTo>
                  <a:lnTo>
                    <a:pt x="20481" y="15450"/>
                  </a:lnTo>
                  <a:cubicBezTo>
                    <a:pt x="20322" y="16217"/>
                    <a:pt x="20157" y="17010"/>
                    <a:pt x="20323" y="17763"/>
                  </a:cubicBezTo>
                  <a:cubicBezTo>
                    <a:pt x="20413" y="18164"/>
                    <a:pt x="20541" y="18553"/>
                    <a:pt x="20705" y="19014"/>
                  </a:cubicBezTo>
                  <a:cubicBezTo>
                    <a:pt x="20893" y="19537"/>
                    <a:pt x="20922" y="20065"/>
                    <a:pt x="20951" y="20575"/>
                  </a:cubicBezTo>
                  <a:lnTo>
                    <a:pt x="20969" y="20868"/>
                  </a:lnTo>
                  <a:lnTo>
                    <a:pt x="20964" y="20873"/>
                  </a:lnTo>
                  <a:lnTo>
                    <a:pt x="20964" y="20938"/>
                  </a:lnTo>
                  <a:cubicBezTo>
                    <a:pt x="20964" y="20938"/>
                    <a:pt x="9911" y="21600"/>
                    <a:pt x="9911" y="21600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3" name="Shape"/>
            <p:cNvSpPr/>
            <p:nvPr/>
          </p:nvSpPr>
          <p:spPr>
            <a:xfrm>
              <a:off x="4081033" y="1810074"/>
              <a:ext cx="869077" cy="46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676"/>
                  </a:moveTo>
                  <a:lnTo>
                    <a:pt x="2005" y="16424"/>
                  </a:lnTo>
                  <a:lnTo>
                    <a:pt x="2005" y="14465"/>
                  </a:lnTo>
                  <a:lnTo>
                    <a:pt x="2057" y="14412"/>
                  </a:lnTo>
                  <a:cubicBezTo>
                    <a:pt x="2135" y="14335"/>
                    <a:pt x="2255" y="14261"/>
                    <a:pt x="2394" y="14177"/>
                  </a:cubicBezTo>
                  <a:cubicBezTo>
                    <a:pt x="2604" y="14049"/>
                    <a:pt x="2954" y="13836"/>
                    <a:pt x="2993" y="13638"/>
                  </a:cubicBezTo>
                  <a:cubicBezTo>
                    <a:pt x="3025" y="13475"/>
                    <a:pt x="2971" y="13300"/>
                    <a:pt x="2876" y="13030"/>
                  </a:cubicBezTo>
                  <a:cubicBezTo>
                    <a:pt x="2784" y="12765"/>
                    <a:pt x="2679" y="12465"/>
                    <a:pt x="2720" y="12121"/>
                  </a:cubicBezTo>
                  <a:cubicBezTo>
                    <a:pt x="2835" y="11145"/>
                    <a:pt x="3507" y="10508"/>
                    <a:pt x="4715" y="10229"/>
                  </a:cubicBezTo>
                  <a:cubicBezTo>
                    <a:pt x="4749" y="10221"/>
                    <a:pt x="4783" y="10217"/>
                    <a:pt x="4815" y="10217"/>
                  </a:cubicBezTo>
                  <a:cubicBezTo>
                    <a:pt x="5027" y="10217"/>
                    <a:pt x="5196" y="10370"/>
                    <a:pt x="5360" y="10517"/>
                  </a:cubicBezTo>
                  <a:cubicBezTo>
                    <a:pt x="5508" y="10650"/>
                    <a:pt x="5648" y="10776"/>
                    <a:pt x="5810" y="10776"/>
                  </a:cubicBezTo>
                  <a:cubicBezTo>
                    <a:pt x="5944" y="10774"/>
                    <a:pt x="6038" y="10564"/>
                    <a:pt x="6145" y="10320"/>
                  </a:cubicBezTo>
                  <a:cubicBezTo>
                    <a:pt x="6255" y="10074"/>
                    <a:pt x="6378" y="9795"/>
                    <a:pt x="6567" y="9709"/>
                  </a:cubicBezTo>
                  <a:cubicBezTo>
                    <a:pt x="6583" y="9702"/>
                    <a:pt x="6602" y="9698"/>
                    <a:pt x="6624" y="9698"/>
                  </a:cubicBezTo>
                  <a:cubicBezTo>
                    <a:pt x="6754" y="9698"/>
                    <a:pt x="7232" y="9883"/>
                    <a:pt x="7467" y="10099"/>
                  </a:cubicBezTo>
                  <a:cubicBezTo>
                    <a:pt x="7483" y="10024"/>
                    <a:pt x="7499" y="9944"/>
                    <a:pt x="7516" y="9860"/>
                  </a:cubicBezTo>
                  <a:cubicBezTo>
                    <a:pt x="7665" y="9130"/>
                    <a:pt x="7870" y="8130"/>
                    <a:pt x="8301" y="8130"/>
                  </a:cubicBezTo>
                  <a:cubicBezTo>
                    <a:pt x="8591" y="8146"/>
                    <a:pt x="8837" y="8508"/>
                    <a:pt x="9055" y="8828"/>
                  </a:cubicBezTo>
                  <a:cubicBezTo>
                    <a:pt x="9091" y="8882"/>
                    <a:pt x="9127" y="8935"/>
                    <a:pt x="9163" y="8986"/>
                  </a:cubicBezTo>
                  <a:cubicBezTo>
                    <a:pt x="9189" y="8797"/>
                    <a:pt x="9203" y="8591"/>
                    <a:pt x="9217" y="8377"/>
                  </a:cubicBezTo>
                  <a:cubicBezTo>
                    <a:pt x="9247" y="7940"/>
                    <a:pt x="9278" y="7486"/>
                    <a:pt x="9421" y="7100"/>
                  </a:cubicBezTo>
                  <a:cubicBezTo>
                    <a:pt x="9428" y="7081"/>
                    <a:pt x="10100" y="5411"/>
                    <a:pt x="10383" y="5026"/>
                  </a:cubicBezTo>
                  <a:cubicBezTo>
                    <a:pt x="10384" y="4947"/>
                    <a:pt x="10384" y="4865"/>
                    <a:pt x="10383" y="4782"/>
                  </a:cubicBezTo>
                  <a:cubicBezTo>
                    <a:pt x="10381" y="4216"/>
                    <a:pt x="10378" y="3512"/>
                    <a:pt x="10736" y="3201"/>
                  </a:cubicBezTo>
                  <a:cubicBezTo>
                    <a:pt x="10904" y="3054"/>
                    <a:pt x="11119" y="3039"/>
                    <a:pt x="11327" y="3024"/>
                  </a:cubicBezTo>
                  <a:cubicBezTo>
                    <a:pt x="11624" y="3003"/>
                    <a:pt x="11903" y="2983"/>
                    <a:pt x="12048" y="2631"/>
                  </a:cubicBezTo>
                  <a:cubicBezTo>
                    <a:pt x="12171" y="2329"/>
                    <a:pt x="12110" y="2065"/>
                    <a:pt x="12002" y="1659"/>
                  </a:cubicBezTo>
                  <a:cubicBezTo>
                    <a:pt x="11920" y="1352"/>
                    <a:pt x="11827" y="1004"/>
                    <a:pt x="11903" y="643"/>
                  </a:cubicBezTo>
                  <a:cubicBezTo>
                    <a:pt x="12021" y="84"/>
                    <a:pt x="12475" y="0"/>
                    <a:pt x="12736" y="0"/>
                  </a:cubicBezTo>
                  <a:cubicBezTo>
                    <a:pt x="12927" y="0"/>
                    <a:pt x="13136" y="46"/>
                    <a:pt x="13266" y="117"/>
                  </a:cubicBezTo>
                  <a:cubicBezTo>
                    <a:pt x="13510" y="251"/>
                    <a:pt x="13657" y="551"/>
                    <a:pt x="13799" y="840"/>
                  </a:cubicBezTo>
                  <a:cubicBezTo>
                    <a:pt x="13900" y="1047"/>
                    <a:pt x="13996" y="1243"/>
                    <a:pt x="14124" y="1371"/>
                  </a:cubicBezTo>
                  <a:cubicBezTo>
                    <a:pt x="14284" y="1531"/>
                    <a:pt x="14466" y="1621"/>
                    <a:pt x="14660" y="1716"/>
                  </a:cubicBezTo>
                  <a:cubicBezTo>
                    <a:pt x="14880" y="1825"/>
                    <a:pt x="15108" y="1937"/>
                    <a:pt x="15303" y="2163"/>
                  </a:cubicBezTo>
                  <a:cubicBezTo>
                    <a:pt x="15365" y="2235"/>
                    <a:pt x="15419" y="2357"/>
                    <a:pt x="15476" y="2486"/>
                  </a:cubicBezTo>
                  <a:cubicBezTo>
                    <a:pt x="15521" y="2588"/>
                    <a:pt x="15605" y="2778"/>
                    <a:pt x="15643" y="2780"/>
                  </a:cubicBezTo>
                  <a:cubicBezTo>
                    <a:pt x="15690" y="2780"/>
                    <a:pt x="15795" y="2646"/>
                    <a:pt x="15871" y="2548"/>
                  </a:cubicBezTo>
                  <a:cubicBezTo>
                    <a:pt x="15977" y="2413"/>
                    <a:pt x="16086" y="2273"/>
                    <a:pt x="16194" y="2231"/>
                  </a:cubicBezTo>
                  <a:cubicBezTo>
                    <a:pt x="16247" y="2211"/>
                    <a:pt x="16302" y="2202"/>
                    <a:pt x="16362" y="2202"/>
                  </a:cubicBezTo>
                  <a:cubicBezTo>
                    <a:pt x="16461" y="2202"/>
                    <a:pt x="16556" y="2228"/>
                    <a:pt x="16649" y="2253"/>
                  </a:cubicBezTo>
                  <a:cubicBezTo>
                    <a:pt x="16738" y="2277"/>
                    <a:pt x="16822" y="2301"/>
                    <a:pt x="16905" y="2301"/>
                  </a:cubicBezTo>
                  <a:cubicBezTo>
                    <a:pt x="16996" y="2301"/>
                    <a:pt x="17071" y="2272"/>
                    <a:pt x="17141" y="2211"/>
                  </a:cubicBezTo>
                  <a:cubicBezTo>
                    <a:pt x="17238" y="2127"/>
                    <a:pt x="17355" y="1904"/>
                    <a:pt x="17458" y="1706"/>
                  </a:cubicBezTo>
                  <a:cubicBezTo>
                    <a:pt x="17519" y="1590"/>
                    <a:pt x="17578" y="1479"/>
                    <a:pt x="17632" y="1393"/>
                  </a:cubicBezTo>
                  <a:lnTo>
                    <a:pt x="17692" y="1298"/>
                  </a:lnTo>
                  <a:lnTo>
                    <a:pt x="19301" y="3478"/>
                  </a:lnTo>
                  <a:lnTo>
                    <a:pt x="19269" y="3617"/>
                  </a:lnTo>
                  <a:cubicBezTo>
                    <a:pt x="19244" y="3723"/>
                    <a:pt x="19241" y="3917"/>
                    <a:pt x="19260" y="4245"/>
                  </a:cubicBezTo>
                  <a:cubicBezTo>
                    <a:pt x="19310" y="5119"/>
                    <a:pt x="19397" y="5535"/>
                    <a:pt x="19668" y="6178"/>
                  </a:cubicBezTo>
                  <a:cubicBezTo>
                    <a:pt x="19747" y="6365"/>
                    <a:pt x="19822" y="6556"/>
                    <a:pt x="19896" y="6744"/>
                  </a:cubicBezTo>
                  <a:cubicBezTo>
                    <a:pt x="20136" y="7358"/>
                    <a:pt x="20363" y="7937"/>
                    <a:pt x="20714" y="8351"/>
                  </a:cubicBezTo>
                  <a:cubicBezTo>
                    <a:pt x="20800" y="8453"/>
                    <a:pt x="20896" y="8541"/>
                    <a:pt x="20999" y="8633"/>
                  </a:cubicBezTo>
                  <a:cubicBezTo>
                    <a:pt x="21189" y="8806"/>
                    <a:pt x="21385" y="8984"/>
                    <a:pt x="21531" y="9274"/>
                  </a:cubicBezTo>
                  <a:lnTo>
                    <a:pt x="21600" y="9411"/>
                  </a:lnTo>
                  <a:lnTo>
                    <a:pt x="21526" y="9540"/>
                  </a:lnTo>
                  <a:cubicBezTo>
                    <a:pt x="21320" y="9896"/>
                    <a:pt x="21110" y="10248"/>
                    <a:pt x="20899" y="10599"/>
                  </a:cubicBezTo>
                  <a:cubicBezTo>
                    <a:pt x="20557" y="11170"/>
                    <a:pt x="20203" y="11759"/>
                    <a:pt x="19876" y="12365"/>
                  </a:cubicBezTo>
                  <a:cubicBezTo>
                    <a:pt x="19639" y="12803"/>
                    <a:pt x="19454" y="13346"/>
                    <a:pt x="19274" y="13870"/>
                  </a:cubicBezTo>
                  <a:cubicBezTo>
                    <a:pt x="19102" y="14371"/>
                    <a:pt x="18925" y="14890"/>
                    <a:pt x="18699" y="15336"/>
                  </a:cubicBezTo>
                  <a:cubicBezTo>
                    <a:pt x="18447" y="15831"/>
                    <a:pt x="18152" y="16100"/>
                    <a:pt x="17867" y="16360"/>
                  </a:cubicBezTo>
                  <a:cubicBezTo>
                    <a:pt x="17605" y="16600"/>
                    <a:pt x="17357" y="16825"/>
                    <a:pt x="17133" y="17217"/>
                  </a:cubicBezTo>
                  <a:lnTo>
                    <a:pt x="17108" y="17260"/>
                  </a:lnTo>
                  <a:lnTo>
                    <a:pt x="3829" y="19753"/>
                  </a:lnTo>
                  <a:lnTo>
                    <a:pt x="3829" y="20887"/>
                  </a:lnTo>
                  <a:lnTo>
                    <a:pt x="0" y="21600"/>
                  </a:lnTo>
                  <a:cubicBezTo>
                    <a:pt x="0" y="21600"/>
                    <a:pt x="0" y="17676"/>
                    <a:pt x="0" y="17676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4" name="Shape"/>
            <p:cNvSpPr/>
            <p:nvPr/>
          </p:nvSpPr>
          <p:spPr>
            <a:xfrm>
              <a:off x="3766176" y="1324493"/>
              <a:ext cx="496257" cy="867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600" extrusionOk="0">
                  <a:moveTo>
                    <a:pt x="13357" y="21259"/>
                  </a:moveTo>
                  <a:lnTo>
                    <a:pt x="12944" y="21527"/>
                  </a:lnTo>
                  <a:lnTo>
                    <a:pt x="12690" y="21394"/>
                  </a:lnTo>
                  <a:cubicBezTo>
                    <a:pt x="12662" y="21412"/>
                    <a:pt x="12659" y="21433"/>
                    <a:pt x="12662" y="21440"/>
                  </a:cubicBezTo>
                  <a:cubicBezTo>
                    <a:pt x="12643" y="21392"/>
                    <a:pt x="12420" y="21250"/>
                    <a:pt x="12324" y="21190"/>
                  </a:cubicBezTo>
                  <a:cubicBezTo>
                    <a:pt x="12214" y="21120"/>
                    <a:pt x="12165" y="21088"/>
                    <a:pt x="12140" y="21059"/>
                  </a:cubicBezTo>
                  <a:cubicBezTo>
                    <a:pt x="11964" y="20848"/>
                    <a:pt x="11977" y="20632"/>
                    <a:pt x="11990" y="20423"/>
                  </a:cubicBezTo>
                  <a:cubicBezTo>
                    <a:pt x="11994" y="20366"/>
                    <a:pt x="11997" y="20309"/>
                    <a:pt x="11997" y="20253"/>
                  </a:cubicBezTo>
                  <a:cubicBezTo>
                    <a:pt x="11995" y="19711"/>
                    <a:pt x="11240" y="19154"/>
                    <a:pt x="10672" y="18782"/>
                  </a:cubicBezTo>
                  <a:cubicBezTo>
                    <a:pt x="10342" y="18566"/>
                    <a:pt x="10212" y="18503"/>
                    <a:pt x="9797" y="18427"/>
                  </a:cubicBezTo>
                  <a:lnTo>
                    <a:pt x="9751" y="18418"/>
                  </a:lnTo>
                  <a:cubicBezTo>
                    <a:pt x="9645" y="18398"/>
                    <a:pt x="9322" y="18336"/>
                    <a:pt x="9138" y="18336"/>
                  </a:cubicBezTo>
                  <a:cubicBezTo>
                    <a:pt x="9095" y="18336"/>
                    <a:pt x="9079" y="18340"/>
                    <a:pt x="9079" y="18340"/>
                  </a:cubicBezTo>
                  <a:cubicBezTo>
                    <a:pt x="9094" y="18336"/>
                    <a:pt x="9116" y="18321"/>
                    <a:pt x="9117" y="18304"/>
                  </a:cubicBezTo>
                  <a:lnTo>
                    <a:pt x="8776" y="18296"/>
                  </a:lnTo>
                  <a:lnTo>
                    <a:pt x="8779" y="18268"/>
                  </a:lnTo>
                  <a:cubicBezTo>
                    <a:pt x="8783" y="18205"/>
                    <a:pt x="8788" y="18140"/>
                    <a:pt x="8782" y="18077"/>
                  </a:cubicBezTo>
                  <a:cubicBezTo>
                    <a:pt x="8760" y="18001"/>
                    <a:pt x="8201" y="17822"/>
                    <a:pt x="7867" y="17715"/>
                  </a:cubicBezTo>
                  <a:cubicBezTo>
                    <a:pt x="7034" y="17448"/>
                    <a:pt x="6090" y="17146"/>
                    <a:pt x="6445" y="16765"/>
                  </a:cubicBezTo>
                  <a:cubicBezTo>
                    <a:pt x="6521" y="16683"/>
                    <a:pt x="6605" y="16598"/>
                    <a:pt x="6690" y="16512"/>
                  </a:cubicBezTo>
                  <a:cubicBezTo>
                    <a:pt x="6986" y="16211"/>
                    <a:pt x="7292" y="15900"/>
                    <a:pt x="7421" y="15596"/>
                  </a:cubicBezTo>
                  <a:cubicBezTo>
                    <a:pt x="7538" y="15319"/>
                    <a:pt x="7528" y="14935"/>
                    <a:pt x="7243" y="14700"/>
                  </a:cubicBezTo>
                  <a:cubicBezTo>
                    <a:pt x="7100" y="14582"/>
                    <a:pt x="6899" y="14515"/>
                    <a:pt x="6646" y="14502"/>
                  </a:cubicBezTo>
                  <a:cubicBezTo>
                    <a:pt x="6524" y="14505"/>
                    <a:pt x="5479" y="14630"/>
                    <a:pt x="5351" y="14664"/>
                  </a:cubicBezTo>
                  <a:lnTo>
                    <a:pt x="5296" y="14593"/>
                  </a:lnTo>
                  <a:lnTo>
                    <a:pt x="5100" y="14611"/>
                  </a:lnTo>
                  <a:cubicBezTo>
                    <a:pt x="5075" y="14567"/>
                    <a:pt x="4577" y="13603"/>
                    <a:pt x="4480" y="13415"/>
                  </a:cubicBezTo>
                  <a:lnTo>
                    <a:pt x="2294" y="12459"/>
                  </a:lnTo>
                  <a:lnTo>
                    <a:pt x="0" y="10662"/>
                  </a:lnTo>
                  <a:lnTo>
                    <a:pt x="648" y="8993"/>
                  </a:lnTo>
                  <a:cubicBezTo>
                    <a:pt x="646" y="8939"/>
                    <a:pt x="634" y="8875"/>
                    <a:pt x="622" y="8809"/>
                  </a:cubicBezTo>
                  <a:cubicBezTo>
                    <a:pt x="595" y="8660"/>
                    <a:pt x="567" y="8505"/>
                    <a:pt x="626" y="8387"/>
                  </a:cubicBezTo>
                  <a:cubicBezTo>
                    <a:pt x="706" y="8229"/>
                    <a:pt x="861" y="8157"/>
                    <a:pt x="1011" y="8088"/>
                  </a:cubicBezTo>
                  <a:cubicBezTo>
                    <a:pt x="1086" y="8052"/>
                    <a:pt x="1158" y="8019"/>
                    <a:pt x="1226" y="7973"/>
                  </a:cubicBezTo>
                  <a:cubicBezTo>
                    <a:pt x="1340" y="7894"/>
                    <a:pt x="1424" y="7797"/>
                    <a:pt x="1513" y="7695"/>
                  </a:cubicBezTo>
                  <a:cubicBezTo>
                    <a:pt x="1561" y="7640"/>
                    <a:pt x="1608" y="7585"/>
                    <a:pt x="1661" y="7532"/>
                  </a:cubicBezTo>
                  <a:cubicBezTo>
                    <a:pt x="1733" y="7461"/>
                    <a:pt x="1809" y="7390"/>
                    <a:pt x="1885" y="7320"/>
                  </a:cubicBezTo>
                  <a:cubicBezTo>
                    <a:pt x="2162" y="7064"/>
                    <a:pt x="2424" y="6823"/>
                    <a:pt x="2461" y="6534"/>
                  </a:cubicBezTo>
                  <a:cubicBezTo>
                    <a:pt x="2486" y="6350"/>
                    <a:pt x="2313" y="6185"/>
                    <a:pt x="2129" y="6009"/>
                  </a:cubicBezTo>
                  <a:cubicBezTo>
                    <a:pt x="1827" y="5720"/>
                    <a:pt x="1451" y="5361"/>
                    <a:pt x="2308" y="4947"/>
                  </a:cubicBezTo>
                  <a:cubicBezTo>
                    <a:pt x="2679" y="4768"/>
                    <a:pt x="3162" y="4718"/>
                    <a:pt x="3630" y="4669"/>
                  </a:cubicBezTo>
                  <a:cubicBezTo>
                    <a:pt x="4222" y="4608"/>
                    <a:pt x="4780" y="4550"/>
                    <a:pt x="5057" y="4240"/>
                  </a:cubicBezTo>
                  <a:cubicBezTo>
                    <a:pt x="5127" y="4161"/>
                    <a:pt x="5151" y="4069"/>
                    <a:pt x="5177" y="3970"/>
                  </a:cubicBezTo>
                  <a:cubicBezTo>
                    <a:pt x="5207" y="3858"/>
                    <a:pt x="5237" y="3742"/>
                    <a:pt x="5339" y="3636"/>
                  </a:cubicBezTo>
                  <a:cubicBezTo>
                    <a:pt x="5432" y="3539"/>
                    <a:pt x="5530" y="3456"/>
                    <a:pt x="5616" y="3384"/>
                  </a:cubicBezTo>
                  <a:cubicBezTo>
                    <a:pt x="5847" y="3189"/>
                    <a:pt x="6013" y="3049"/>
                    <a:pt x="5993" y="2751"/>
                  </a:cubicBezTo>
                  <a:cubicBezTo>
                    <a:pt x="5963" y="2298"/>
                    <a:pt x="5652" y="2178"/>
                    <a:pt x="5137" y="1979"/>
                  </a:cubicBezTo>
                  <a:cubicBezTo>
                    <a:pt x="4989" y="1922"/>
                    <a:pt x="4821" y="1858"/>
                    <a:pt x="4649" y="1779"/>
                  </a:cubicBezTo>
                  <a:cubicBezTo>
                    <a:pt x="3974" y="1471"/>
                    <a:pt x="3635" y="1117"/>
                    <a:pt x="3641" y="727"/>
                  </a:cubicBezTo>
                  <a:lnTo>
                    <a:pt x="3644" y="539"/>
                  </a:lnTo>
                  <a:lnTo>
                    <a:pt x="3892" y="629"/>
                  </a:lnTo>
                  <a:lnTo>
                    <a:pt x="17091" y="121"/>
                  </a:lnTo>
                  <a:lnTo>
                    <a:pt x="17317" y="0"/>
                  </a:lnTo>
                  <a:lnTo>
                    <a:pt x="17337" y="211"/>
                  </a:lnTo>
                  <a:cubicBezTo>
                    <a:pt x="17387" y="744"/>
                    <a:pt x="17484" y="1261"/>
                    <a:pt x="18102" y="1732"/>
                  </a:cubicBezTo>
                  <a:cubicBezTo>
                    <a:pt x="18410" y="1965"/>
                    <a:pt x="18642" y="2220"/>
                    <a:pt x="18773" y="2471"/>
                  </a:cubicBezTo>
                  <a:cubicBezTo>
                    <a:pt x="18861" y="2635"/>
                    <a:pt x="18965" y="2808"/>
                    <a:pt x="19191" y="2942"/>
                  </a:cubicBezTo>
                  <a:cubicBezTo>
                    <a:pt x="19250" y="2978"/>
                    <a:pt x="19309" y="3010"/>
                    <a:pt x="19366" y="3038"/>
                  </a:cubicBezTo>
                  <a:lnTo>
                    <a:pt x="19419" y="3065"/>
                  </a:lnTo>
                  <a:lnTo>
                    <a:pt x="19426" y="3105"/>
                  </a:lnTo>
                  <a:cubicBezTo>
                    <a:pt x="19550" y="3887"/>
                    <a:pt x="19838" y="5651"/>
                    <a:pt x="20048" y="6937"/>
                  </a:cubicBezTo>
                  <a:cubicBezTo>
                    <a:pt x="20168" y="7678"/>
                    <a:pt x="20263" y="8260"/>
                    <a:pt x="20286" y="8403"/>
                  </a:cubicBezTo>
                  <a:cubicBezTo>
                    <a:pt x="20335" y="8703"/>
                    <a:pt x="20395" y="9005"/>
                    <a:pt x="20456" y="9309"/>
                  </a:cubicBezTo>
                  <a:cubicBezTo>
                    <a:pt x="20582" y="9943"/>
                    <a:pt x="20713" y="10600"/>
                    <a:pt x="20737" y="11242"/>
                  </a:cubicBezTo>
                  <a:cubicBezTo>
                    <a:pt x="20746" y="11504"/>
                    <a:pt x="20679" y="11771"/>
                    <a:pt x="20615" y="12030"/>
                  </a:cubicBezTo>
                  <a:cubicBezTo>
                    <a:pt x="20498" y="12500"/>
                    <a:pt x="20388" y="12943"/>
                    <a:pt x="20684" y="13363"/>
                  </a:cubicBezTo>
                  <a:cubicBezTo>
                    <a:pt x="21600" y="14659"/>
                    <a:pt x="20844" y="15268"/>
                    <a:pt x="19699" y="16190"/>
                  </a:cubicBezTo>
                  <a:cubicBezTo>
                    <a:pt x="19592" y="16276"/>
                    <a:pt x="19482" y="16366"/>
                    <a:pt x="19368" y="16459"/>
                  </a:cubicBezTo>
                  <a:lnTo>
                    <a:pt x="19368" y="17802"/>
                  </a:lnTo>
                  <a:lnTo>
                    <a:pt x="19534" y="17931"/>
                  </a:lnTo>
                  <a:lnTo>
                    <a:pt x="19357" y="17986"/>
                  </a:lnTo>
                  <a:cubicBezTo>
                    <a:pt x="18915" y="18123"/>
                    <a:pt x="18655" y="18289"/>
                    <a:pt x="18583" y="18480"/>
                  </a:cubicBezTo>
                  <a:cubicBezTo>
                    <a:pt x="18544" y="18582"/>
                    <a:pt x="18670" y="18695"/>
                    <a:pt x="18803" y="18814"/>
                  </a:cubicBezTo>
                  <a:cubicBezTo>
                    <a:pt x="18968" y="18962"/>
                    <a:pt x="19156" y="19130"/>
                    <a:pt x="19037" y="19318"/>
                  </a:cubicBezTo>
                  <a:cubicBezTo>
                    <a:pt x="18913" y="19514"/>
                    <a:pt x="18346" y="19622"/>
                    <a:pt x="17798" y="19727"/>
                  </a:cubicBezTo>
                  <a:cubicBezTo>
                    <a:pt x="17635" y="19757"/>
                    <a:pt x="17479" y="19787"/>
                    <a:pt x="17368" y="19814"/>
                  </a:cubicBezTo>
                  <a:lnTo>
                    <a:pt x="17368" y="20882"/>
                  </a:lnTo>
                  <a:lnTo>
                    <a:pt x="13690" y="21600"/>
                  </a:lnTo>
                  <a:cubicBezTo>
                    <a:pt x="13690" y="21600"/>
                    <a:pt x="13357" y="21259"/>
                    <a:pt x="13357" y="21259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Shape"/>
            <p:cNvSpPr/>
            <p:nvPr/>
          </p:nvSpPr>
          <p:spPr>
            <a:xfrm>
              <a:off x="3968610" y="2139189"/>
              <a:ext cx="1035637" cy="37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extrusionOk="0">
                  <a:moveTo>
                    <a:pt x="63" y="21546"/>
                  </a:moveTo>
                  <a:cubicBezTo>
                    <a:pt x="28" y="21474"/>
                    <a:pt x="7" y="21371"/>
                    <a:pt x="1" y="21249"/>
                  </a:cubicBezTo>
                  <a:cubicBezTo>
                    <a:pt x="-14" y="20897"/>
                    <a:pt x="108" y="20452"/>
                    <a:pt x="258" y="19950"/>
                  </a:cubicBezTo>
                  <a:cubicBezTo>
                    <a:pt x="288" y="19848"/>
                    <a:pt x="326" y="19722"/>
                    <a:pt x="333" y="19684"/>
                  </a:cubicBezTo>
                  <a:cubicBezTo>
                    <a:pt x="384" y="19241"/>
                    <a:pt x="373" y="19119"/>
                    <a:pt x="356" y="18917"/>
                  </a:cubicBezTo>
                  <a:cubicBezTo>
                    <a:pt x="342" y="18761"/>
                    <a:pt x="325" y="18568"/>
                    <a:pt x="328" y="18219"/>
                  </a:cubicBezTo>
                  <a:cubicBezTo>
                    <a:pt x="339" y="17029"/>
                    <a:pt x="516" y="16354"/>
                    <a:pt x="704" y="15640"/>
                  </a:cubicBezTo>
                  <a:cubicBezTo>
                    <a:pt x="830" y="15161"/>
                    <a:pt x="960" y="14667"/>
                    <a:pt x="1047" y="13975"/>
                  </a:cubicBezTo>
                  <a:cubicBezTo>
                    <a:pt x="1098" y="13564"/>
                    <a:pt x="1113" y="13086"/>
                    <a:pt x="1127" y="12624"/>
                  </a:cubicBezTo>
                  <a:cubicBezTo>
                    <a:pt x="1137" y="12310"/>
                    <a:pt x="1147" y="11985"/>
                    <a:pt x="1168" y="11676"/>
                  </a:cubicBezTo>
                  <a:cubicBezTo>
                    <a:pt x="1172" y="11624"/>
                    <a:pt x="1178" y="11534"/>
                    <a:pt x="1185" y="11413"/>
                  </a:cubicBezTo>
                  <a:cubicBezTo>
                    <a:pt x="1388" y="8224"/>
                    <a:pt x="1508" y="7573"/>
                    <a:pt x="1647" y="7527"/>
                  </a:cubicBezTo>
                  <a:cubicBezTo>
                    <a:pt x="1687" y="7517"/>
                    <a:pt x="4861" y="6640"/>
                    <a:pt x="5394" y="6492"/>
                  </a:cubicBezTo>
                  <a:lnTo>
                    <a:pt x="5394" y="5086"/>
                  </a:lnTo>
                  <a:lnTo>
                    <a:pt x="16621" y="1958"/>
                  </a:lnTo>
                  <a:lnTo>
                    <a:pt x="16628" y="1954"/>
                  </a:lnTo>
                  <a:cubicBezTo>
                    <a:pt x="16716" y="1921"/>
                    <a:pt x="18607" y="1158"/>
                    <a:pt x="21211" y="19"/>
                  </a:cubicBezTo>
                  <a:lnTo>
                    <a:pt x="21256" y="0"/>
                  </a:lnTo>
                  <a:lnTo>
                    <a:pt x="21286" y="95"/>
                  </a:lnTo>
                  <a:cubicBezTo>
                    <a:pt x="21396" y="443"/>
                    <a:pt x="21586" y="1391"/>
                    <a:pt x="21526" y="2013"/>
                  </a:cubicBezTo>
                  <a:cubicBezTo>
                    <a:pt x="21481" y="2496"/>
                    <a:pt x="21367" y="2671"/>
                    <a:pt x="21266" y="2825"/>
                  </a:cubicBezTo>
                  <a:cubicBezTo>
                    <a:pt x="21209" y="2912"/>
                    <a:pt x="21155" y="2995"/>
                    <a:pt x="21111" y="3134"/>
                  </a:cubicBezTo>
                  <a:cubicBezTo>
                    <a:pt x="21103" y="3171"/>
                    <a:pt x="21052" y="3481"/>
                    <a:pt x="21006" y="3754"/>
                  </a:cubicBezTo>
                  <a:cubicBezTo>
                    <a:pt x="20738" y="5375"/>
                    <a:pt x="20713" y="5431"/>
                    <a:pt x="20641" y="5431"/>
                  </a:cubicBezTo>
                  <a:lnTo>
                    <a:pt x="20606" y="5431"/>
                  </a:lnTo>
                  <a:lnTo>
                    <a:pt x="20578" y="5357"/>
                  </a:lnTo>
                  <a:cubicBezTo>
                    <a:pt x="20521" y="5191"/>
                    <a:pt x="20458" y="5112"/>
                    <a:pt x="20385" y="5112"/>
                  </a:cubicBezTo>
                  <a:cubicBezTo>
                    <a:pt x="20224" y="5112"/>
                    <a:pt x="20037" y="5483"/>
                    <a:pt x="19886" y="5782"/>
                  </a:cubicBezTo>
                  <a:cubicBezTo>
                    <a:pt x="19856" y="5843"/>
                    <a:pt x="19827" y="5900"/>
                    <a:pt x="19799" y="5952"/>
                  </a:cubicBezTo>
                  <a:cubicBezTo>
                    <a:pt x="19759" y="6027"/>
                    <a:pt x="19731" y="6110"/>
                    <a:pt x="19702" y="6197"/>
                  </a:cubicBezTo>
                  <a:cubicBezTo>
                    <a:pt x="19657" y="6327"/>
                    <a:pt x="19607" y="6475"/>
                    <a:pt x="19518" y="6599"/>
                  </a:cubicBezTo>
                  <a:cubicBezTo>
                    <a:pt x="19431" y="6722"/>
                    <a:pt x="19343" y="6763"/>
                    <a:pt x="19257" y="6802"/>
                  </a:cubicBezTo>
                  <a:cubicBezTo>
                    <a:pt x="19157" y="6848"/>
                    <a:pt x="19064" y="6891"/>
                    <a:pt x="18985" y="7062"/>
                  </a:cubicBezTo>
                  <a:cubicBezTo>
                    <a:pt x="18855" y="7342"/>
                    <a:pt x="18773" y="7707"/>
                    <a:pt x="18687" y="8093"/>
                  </a:cubicBezTo>
                  <a:cubicBezTo>
                    <a:pt x="18607" y="8450"/>
                    <a:pt x="18524" y="8821"/>
                    <a:pt x="18400" y="9113"/>
                  </a:cubicBezTo>
                  <a:cubicBezTo>
                    <a:pt x="18345" y="9244"/>
                    <a:pt x="18280" y="9313"/>
                    <a:pt x="18218" y="9379"/>
                  </a:cubicBezTo>
                  <a:cubicBezTo>
                    <a:pt x="18160" y="9441"/>
                    <a:pt x="18105" y="9500"/>
                    <a:pt x="18063" y="9602"/>
                  </a:cubicBezTo>
                  <a:cubicBezTo>
                    <a:pt x="18009" y="9737"/>
                    <a:pt x="17965" y="9933"/>
                    <a:pt x="17919" y="10141"/>
                  </a:cubicBezTo>
                  <a:cubicBezTo>
                    <a:pt x="17870" y="10358"/>
                    <a:pt x="17820" y="10581"/>
                    <a:pt x="17752" y="10762"/>
                  </a:cubicBezTo>
                  <a:cubicBezTo>
                    <a:pt x="17607" y="11149"/>
                    <a:pt x="17410" y="11252"/>
                    <a:pt x="17220" y="11352"/>
                  </a:cubicBezTo>
                  <a:cubicBezTo>
                    <a:pt x="17096" y="11417"/>
                    <a:pt x="16979" y="11478"/>
                    <a:pt x="16885" y="11613"/>
                  </a:cubicBezTo>
                  <a:cubicBezTo>
                    <a:pt x="16573" y="12059"/>
                    <a:pt x="16375" y="12950"/>
                    <a:pt x="16214" y="13750"/>
                  </a:cubicBezTo>
                  <a:cubicBezTo>
                    <a:pt x="16007" y="14787"/>
                    <a:pt x="15935" y="14822"/>
                    <a:pt x="15543" y="14858"/>
                  </a:cubicBezTo>
                  <a:lnTo>
                    <a:pt x="15515" y="14861"/>
                  </a:lnTo>
                  <a:cubicBezTo>
                    <a:pt x="15518" y="15012"/>
                    <a:pt x="15523" y="15219"/>
                    <a:pt x="15528" y="15412"/>
                  </a:cubicBezTo>
                  <a:cubicBezTo>
                    <a:pt x="15546" y="16069"/>
                    <a:pt x="15556" y="16492"/>
                    <a:pt x="15555" y="16765"/>
                  </a:cubicBezTo>
                  <a:lnTo>
                    <a:pt x="18609" y="15498"/>
                  </a:lnTo>
                  <a:lnTo>
                    <a:pt x="18635" y="15957"/>
                  </a:lnTo>
                  <a:cubicBezTo>
                    <a:pt x="17700" y="16370"/>
                    <a:pt x="12992" y="18442"/>
                    <a:pt x="12077" y="18656"/>
                  </a:cubicBezTo>
                  <a:lnTo>
                    <a:pt x="5772" y="20122"/>
                  </a:lnTo>
                  <a:cubicBezTo>
                    <a:pt x="5717" y="20136"/>
                    <a:pt x="232" y="21560"/>
                    <a:pt x="121" y="21591"/>
                  </a:cubicBezTo>
                  <a:lnTo>
                    <a:pt x="89" y="21600"/>
                  </a:lnTo>
                  <a:cubicBezTo>
                    <a:pt x="89" y="21600"/>
                    <a:pt x="63" y="21546"/>
                    <a:pt x="63" y="21546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Shape"/>
            <p:cNvSpPr/>
            <p:nvPr/>
          </p:nvSpPr>
          <p:spPr>
            <a:xfrm>
              <a:off x="3832097" y="2476333"/>
              <a:ext cx="436378" cy="761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99" y="21525"/>
                  </a:moveTo>
                  <a:cubicBezTo>
                    <a:pt x="13769" y="21389"/>
                    <a:pt x="13671" y="21251"/>
                    <a:pt x="13577" y="21117"/>
                  </a:cubicBezTo>
                  <a:cubicBezTo>
                    <a:pt x="13421" y="20895"/>
                    <a:pt x="13273" y="20686"/>
                    <a:pt x="12995" y="20504"/>
                  </a:cubicBezTo>
                  <a:cubicBezTo>
                    <a:pt x="12864" y="20420"/>
                    <a:pt x="12713" y="20344"/>
                    <a:pt x="12552" y="20264"/>
                  </a:cubicBezTo>
                  <a:cubicBezTo>
                    <a:pt x="12122" y="20048"/>
                    <a:pt x="11677" y="19825"/>
                    <a:pt x="11650" y="19426"/>
                  </a:cubicBezTo>
                  <a:cubicBezTo>
                    <a:pt x="11635" y="19203"/>
                    <a:pt x="11847" y="18983"/>
                    <a:pt x="12051" y="18770"/>
                  </a:cubicBezTo>
                  <a:cubicBezTo>
                    <a:pt x="12259" y="18553"/>
                    <a:pt x="12457" y="18347"/>
                    <a:pt x="12409" y="18164"/>
                  </a:cubicBezTo>
                  <a:cubicBezTo>
                    <a:pt x="12243" y="18161"/>
                    <a:pt x="12077" y="18160"/>
                    <a:pt x="11912" y="18160"/>
                  </a:cubicBezTo>
                  <a:cubicBezTo>
                    <a:pt x="10617" y="18160"/>
                    <a:pt x="9295" y="18247"/>
                    <a:pt x="8016" y="18331"/>
                  </a:cubicBezTo>
                  <a:cubicBezTo>
                    <a:pt x="7187" y="18385"/>
                    <a:pt x="6329" y="18441"/>
                    <a:pt x="5485" y="18474"/>
                  </a:cubicBezTo>
                  <a:cubicBezTo>
                    <a:pt x="5333" y="18480"/>
                    <a:pt x="4670" y="18482"/>
                    <a:pt x="3830" y="18486"/>
                  </a:cubicBezTo>
                  <a:cubicBezTo>
                    <a:pt x="2572" y="18491"/>
                    <a:pt x="467" y="18500"/>
                    <a:pt x="259" y="18527"/>
                  </a:cubicBezTo>
                  <a:lnTo>
                    <a:pt x="219" y="18427"/>
                  </a:lnTo>
                  <a:lnTo>
                    <a:pt x="0" y="18394"/>
                  </a:lnTo>
                  <a:cubicBezTo>
                    <a:pt x="192" y="17968"/>
                    <a:pt x="310" y="17550"/>
                    <a:pt x="424" y="17146"/>
                  </a:cubicBezTo>
                  <a:cubicBezTo>
                    <a:pt x="715" y="16115"/>
                    <a:pt x="991" y="15142"/>
                    <a:pt x="2410" y="14211"/>
                  </a:cubicBezTo>
                  <a:cubicBezTo>
                    <a:pt x="2494" y="14156"/>
                    <a:pt x="2605" y="14095"/>
                    <a:pt x="2722" y="14032"/>
                  </a:cubicBezTo>
                  <a:cubicBezTo>
                    <a:pt x="3011" y="13875"/>
                    <a:pt x="3371" y="13679"/>
                    <a:pt x="3358" y="13506"/>
                  </a:cubicBezTo>
                  <a:cubicBezTo>
                    <a:pt x="3352" y="13421"/>
                    <a:pt x="3258" y="13339"/>
                    <a:pt x="3072" y="13253"/>
                  </a:cubicBezTo>
                  <a:lnTo>
                    <a:pt x="2929" y="13188"/>
                  </a:lnTo>
                  <a:lnTo>
                    <a:pt x="3030" y="13101"/>
                  </a:lnTo>
                  <a:cubicBezTo>
                    <a:pt x="3277" y="12889"/>
                    <a:pt x="3530" y="12785"/>
                    <a:pt x="3714" y="12708"/>
                  </a:cubicBezTo>
                  <a:cubicBezTo>
                    <a:pt x="3999" y="12590"/>
                    <a:pt x="4058" y="12565"/>
                    <a:pt x="3648" y="12122"/>
                  </a:cubicBezTo>
                  <a:lnTo>
                    <a:pt x="3453" y="11912"/>
                  </a:lnTo>
                  <a:cubicBezTo>
                    <a:pt x="2687" y="11092"/>
                    <a:pt x="1895" y="10243"/>
                    <a:pt x="2279" y="9237"/>
                  </a:cubicBezTo>
                  <a:cubicBezTo>
                    <a:pt x="2414" y="8881"/>
                    <a:pt x="2322" y="8553"/>
                    <a:pt x="2225" y="8205"/>
                  </a:cubicBezTo>
                  <a:cubicBezTo>
                    <a:pt x="2150" y="7940"/>
                    <a:pt x="2074" y="7665"/>
                    <a:pt x="2102" y="7371"/>
                  </a:cubicBezTo>
                  <a:cubicBezTo>
                    <a:pt x="2189" y="6424"/>
                    <a:pt x="2809" y="5011"/>
                    <a:pt x="3963" y="4145"/>
                  </a:cubicBezTo>
                  <a:cubicBezTo>
                    <a:pt x="4129" y="4021"/>
                    <a:pt x="4280" y="3921"/>
                    <a:pt x="4416" y="3830"/>
                  </a:cubicBezTo>
                  <a:cubicBezTo>
                    <a:pt x="4856" y="3538"/>
                    <a:pt x="5098" y="3377"/>
                    <a:pt x="5180" y="2874"/>
                  </a:cubicBezTo>
                  <a:cubicBezTo>
                    <a:pt x="5272" y="2313"/>
                    <a:pt x="5606" y="1969"/>
                    <a:pt x="6153" y="1564"/>
                  </a:cubicBezTo>
                  <a:cubicBezTo>
                    <a:pt x="6251" y="1493"/>
                    <a:pt x="6882" y="937"/>
                    <a:pt x="6925" y="842"/>
                  </a:cubicBezTo>
                  <a:lnTo>
                    <a:pt x="7100" y="868"/>
                  </a:lnTo>
                  <a:lnTo>
                    <a:pt x="7089" y="733"/>
                  </a:lnTo>
                  <a:cubicBezTo>
                    <a:pt x="7355" y="718"/>
                    <a:pt x="20004" y="41"/>
                    <a:pt x="20542" y="12"/>
                  </a:cubicBezTo>
                  <a:lnTo>
                    <a:pt x="20768" y="0"/>
                  </a:lnTo>
                  <a:lnTo>
                    <a:pt x="20760" y="130"/>
                  </a:lnTo>
                  <a:cubicBezTo>
                    <a:pt x="20754" y="217"/>
                    <a:pt x="20177" y="8839"/>
                    <a:pt x="20081" y="11100"/>
                  </a:cubicBezTo>
                  <a:cubicBezTo>
                    <a:pt x="19991" y="13177"/>
                    <a:pt x="21300" y="19125"/>
                    <a:pt x="21564" y="20296"/>
                  </a:cubicBezTo>
                  <a:lnTo>
                    <a:pt x="21600" y="20462"/>
                  </a:lnTo>
                  <a:lnTo>
                    <a:pt x="21375" y="20462"/>
                  </a:lnTo>
                  <a:cubicBezTo>
                    <a:pt x="21325" y="20462"/>
                    <a:pt x="21277" y="20463"/>
                    <a:pt x="21229" y="20465"/>
                  </a:cubicBezTo>
                  <a:cubicBezTo>
                    <a:pt x="20649" y="20476"/>
                    <a:pt x="20128" y="20541"/>
                    <a:pt x="19628" y="20664"/>
                  </a:cubicBezTo>
                  <a:cubicBezTo>
                    <a:pt x="19120" y="20729"/>
                    <a:pt x="18662" y="20768"/>
                    <a:pt x="18218" y="20805"/>
                  </a:cubicBezTo>
                  <a:cubicBezTo>
                    <a:pt x="17094" y="20901"/>
                    <a:pt x="16033" y="20992"/>
                    <a:pt x="14894" y="21385"/>
                  </a:cubicBezTo>
                  <a:cubicBezTo>
                    <a:pt x="14580" y="21493"/>
                    <a:pt x="14348" y="21552"/>
                    <a:pt x="14117" y="21581"/>
                  </a:cubicBezTo>
                  <a:lnTo>
                    <a:pt x="13971" y="21600"/>
                  </a:lnTo>
                  <a:cubicBezTo>
                    <a:pt x="13971" y="21600"/>
                    <a:pt x="13899" y="21525"/>
                    <a:pt x="13899" y="21525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Shape"/>
            <p:cNvSpPr/>
            <p:nvPr/>
          </p:nvSpPr>
          <p:spPr>
            <a:xfrm>
              <a:off x="3502859" y="2813476"/>
              <a:ext cx="685187" cy="6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extrusionOk="0">
                  <a:moveTo>
                    <a:pt x="16558" y="21600"/>
                  </a:moveTo>
                  <a:cubicBezTo>
                    <a:pt x="16521" y="21600"/>
                    <a:pt x="16483" y="21594"/>
                    <a:pt x="16444" y="21584"/>
                  </a:cubicBezTo>
                  <a:lnTo>
                    <a:pt x="16359" y="21560"/>
                  </a:lnTo>
                  <a:lnTo>
                    <a:pt x="16349" y="21460"/>
                  </a:lnTo>
                  <a:cubicBezTo>
                    <a:pt x="16324" y="21205"/>
                    <a:pt x="16376" y="20813"/>
                    <a:pt x="16438" y="20440"/>
                  </a:cubicBezTo>
                  <a:cubicBezTo>
                    <a:pt x="16188" y="20372"/>
                    <a:pt x="15698" y="20294"/>
                    <a:pt x="15273" y="20294"/>
                  </a:cubicBezTo>
                  <a:cubicBezTo>
                    <a:pt x="14834" y="20294"/>
                    <a:pt x="14716" y="20378"/>
                    <a:pt x="14691" y="20403"/>
                  </a:cubicBezTo>
                  <a:cubicBezTo>
                    <a:pt x="14624" y="20470"/>
                    <a:pt x="14567" y="20650"/>
                    <a:pt x="14543" y="20873"/>
                  </a:cubicBezTo>
                  <a:lnTo>
                    <a:pt x="14527" y="21026"/>
                  </a:lnTo>
                  <a:lnTo>
                    <a:pt x="14394" y="20997"/>
                  </a:lnTo>
                  <a:cubicBezTo>
                    <a:pt x="14320" y="20981"/>
                    <a:pt x="14227" y="20973"/>
                    <a:pt x="14100" y="20973"/>
                  </a:cubicBezTo>
                  <a:cubicBezTo>
                    <a:pt x="14022" y="20973"/>
                    <a:pt x="13939" y="20976"/>
                    <a:pt x="13855" y="20979"/>
                  </a:cubicBezTo>
                  <a:cubicBezTo>
                    <a:pt x="13766" y="20982"/>
                    <a:pt x="13675" y="20984"/>
                    <a:pt x="13586" y="20984"/>
                  </a:cubicBezTo>
                  <a:cubicBezTo>
                    <a:pt x="13325" y="20984"/>
                    <a:pt x="13030" y="20962"/>
                    <a:pt x="12826" y="20792"/>
                  </a:cubicBezTo>
                  <a:cubicBezTo>
                    <a:pt x="12617" y="20617"/>
                    <a:pt x="12540" y="20339"/>
                    <a:pt x="12465" y="20069"/>
                  </a:cubicBezTo>
                  <a:cubicBezTo>
                    <a:pt x="12401" y="19840"/>
                    <a:pt x="12340" y="19622"/>
                    <a:pt x="12206" y="19482"/>
                  </a:cubicBezTo>
                  <a:cubicBezTo>
                    <a:pt x="11973" y="19240"/>
                    <a:pt x="11645" y="19148"/>
                    <a:pt x="11297" y="19050"/>
                  </a:cubicBezTo>
                  <a:cubicBezTo>
                    <a:pt x="11000" y="18966"/>
                    <a:pt x="10692" y="18879"/>
                    <a:pt x="10437" y="18688"/>
                  </a:cubicBezTo>
                  <a:cubicBezTo>
                    <a:pt x="10374" y="18641"/>
                    <a:pt x="10311" y="18593"/>
                    <a:pt x="10249" y="18545"/>
                  </a:cubicBezTo>
                  <a:cubicBezTo>
                    <a:pt x="9896" y="18273"/>
                    <a:pt x="9562" y="18015"/>
                    <a:pt x="9149" y="17971"/>
                  </a:cubicBezTo>
                  <a:cubicBezTo>
                    <a:pt x="9064" y="17962"/>
                    <a:pt x="8947" y="17952"/>
                    <a:pt x="8819" y="17952"/>
                  </a:cubicBezTo>
                  <a:cubicBezTo>
                    <a:pt x="8561" y="17952"/>
                    <a:pt x="8116" y="17992"/>
                    <a:pt x="8033" y="18257"/>
                  </a:cubicBezTo>
                  <a:cubicBezTo>
                    <a:pt x="7984" y="18414"/>
                    <a:pt x="8095" y="18634"/>
                    <a:pt x="8203" y="18847"/>
                  </a:cubicBezTo>
                  <a:cubicBezTo>
                    <a:pt x="8306" y="19051"/>
                    <a:pt x="8413" y="19261"/>
                    <a:pt x="8419" y="19476"/>
                  </a:cubicBezTo>
                  <a:lnTo>
                    <a:pt x="8421" y="19569"/>
                  </a:lnTo>
                  <a:lnTo>
                    <a:pt x="8347" y="19610"/>
                  </a:lnTo>
                  <a:cubicBezTo>
                    <a:pt x="8282" y="19645"/>
                    <a:pt x="8213" y="19663"/>
                    <a:pt x="8142" y="19663"/>
                  </a:cubicBezTo>
                  <a:cubicBezTo>
                    <a:pt x="7998" y="19663"/>
                    <a:pt x="7868" y="19588"/>
                    <a:pt x="7754" y="19522"/>
                  </a:cubicBezTo>
                  <a:cubicBezTo>
                    <a:pt x="7697" y="19489"/>
                    <a:pt x="7640" y="19456"/>
                    <a:pt x="7582" y="19434"/>
                  </a:cubicBezTo>
                  <a:cubicBezTo>
                    <a:pt x="7423" y="19377"/>
                    <a:pt x="7248" y="19350"/>
                    <a:pt x="7032" y="19350"/>
                  </a:cubicBezTo>
                  <a:cubicBezTo>
                    <a:pt x="6985" y="19350"/>
                    <a:pt x="6937" y="19351"/>
                    <a:pt x="6888" y="19353"/>
                  </a:cubicBezTo>
                  <a:cubicBezTo>
                    <a:pt x="6795" y="19472"/>
                    <a:pt x="6665" y="19534"/>
                    <a:pt x="6511" y="19534"/>
                  </a:cubicBezTo>
                  <a:cubicBezTo>
                    <a:pt x="6225" y="19534"/>
                    <a:pt x="5900" y="19326"/>
                    <a:pt x="5662" y="19173"/>
                  </a:cubicBezTo>
                  <a:cubicBezTo>
                    <a:pt x="5610" y="19140"/>
                    <a:pt x="5563" y="19109"/>
                    <a:pt x="5523" y="19086"/>
                  </a:cubicBezTo>
                  <a:cubicBezTo>
                    <a:pt x="5342" y="18980"/>
                    <a:pt x="5226" y="18869"/>
                    <a:pt x="5134" y="18780"/>
                  </a:cubicBezTo>
                  <a:cubicBezTo>
                    <a:pt x="5012" y="18663"/>
                    <a:pt x="4953" y="18612"/>
                    <a:pt x="4841" y="18612"/>
                  </a:cubicBezTo>
                  <a:cubicBezTo>
                    <a:pt x="4762" y="18612"/>
                    <a:pt x="4658" y="18638"/>
                    <a:pt x="4523" y="18692"/>
                  </a:cubicBezTo>
                  <a:cubicBezTo>
                    <a:pt x="4204" y="18821"/>
                    <a:pt x="3856" y="18865"/>
                    <a:pt x="3520" y="18908"/>
                  </a:cubicBezTo>
                  <a:cubicBezTo>
                    <a:pt x="3441" y="18918"/>
                    <a:pt x="3364" y="18928"/>
                    <a:pt x="3287" y="18939"/>
                  </a:cubicBezTo>
                  <a:cubicBezTo>
                    <a:pt x="2756" y="19014"/>
                    <a:pt x="2213" y="19091"/>
                    <a:pt x="1677" y="19150"/>
                  </a:cubicBezTo>
                  <a:lnTo>
                    <a:pt x="1611" y="19158"/>
                  </a:lnTo>
                  <a:lnTo>
                    <a:pt x="1568" y="19099"/>
                  </a:lnTo>
                  <a:cubicBezTo>
                    <a:pt x="1045" y="18388"/>
                    <a:pt x="891" y="17635"/>
                    <a:pt x="1098" y="16799"/>
                  </a:cubicBezTo>
                  <a:cubicBezTo>
                    <a:pt x="1170" y="16510"/>
                    <a:pt x="1271" y="16253"/>
                    <a:pt x="1369" y="16004"/>
                  </a:cubicBezTo>
                  <a:cubicBezTo>
                    <a:pt x="1455" y="15787"/>
                    <a:pt x="1536" y="15582"/>
                    <a:pt x="1600" y="15355"/>
                  </a:cubicBezTo>
                  <a:cubicBezTo>
                    <a:pt x="1733" y="14883"/>
                    <a:pt x="1825" y="14357"/>
                    <a:pt x="1914" y="13848"/>
                  </a:cubicBezTo>
                  <a:cubicBezTo>
                    <a:pt x="1980" y="13472"/>
                    <a:pt x="2048" y="13083"/>
                    <a:pt x="2133" y="12717"/>
                  </a:cubicBezTo>
                  <a:cubicBezTo>
                    <a:pt x="2346" y="11789"/>
                    <a:pt x="2305" y="10809"/>
                    <a:pt x="2019" y="10030"/>
                  </a:cubicBezTo>
                  <a:cubicBezTo>
                    <a:pt x="1920" y="9759"/>
                    <a:pt x="1768" y="9565"/>
                    <a:pt x="1607" y="9359"/>
                  </a:cubicBezTo>
                  <a:cubicBezTo>
                    <a:pt x="1511" y="9238"/>
                    <a:pt x="1413" y="9112"/>
                    <a:pt x="1324" y="8968"/>
                  </a:cubicBezTo>
                  <a:cubicBezTo>
                    <a:pt x="1117" y="8631"/>
                    <a:pt x="1132" y="8412"/>
                    <a:pt x="1148" y="8159"/>
                  </a:cubicBezTo>
                  <a:cubicBezTo>
                    <a:pt x="1157" y="8029"/>
                    <a:pt x="1167" y="7882"/>
                    <a:pt x="1146" y="7691"/>
                  </a:cubicBezTo>
                  <a:cubicBezTo>
                    <a:pt x="1112" y="7381"/>
                    <a:pt x="873" y="7159"/>
                    <a:pt x="620" y="6923"/>
                  </a:cubicBezTo>
                  <a:cubicBezTo>
                    <a:pt x="381" y="6701"/>
                    <a:pt x="134" y="6472"/>
                    <a:pt x="50" y="6145"/>
                  </a:cubicBezTo>
                  <a:cubicBezTo>
                    <a:pt x="-34" y="5823"/>
                    <a:pt x="5" y="5367"/>
                    <a:pt x="43" y="4927"/>
                  </a:cubicBezTo>
                  <a:cubicBezTo>
                    <a:pt x="65" y="4669"/>
                    <a:pt x="85" y="4426"/>
                    <a:pt x="79" y="4236"/>
                  </a:cubicBezTo>
                  <a:cubicBezTo>
                    <a:pt x="55" y="3504"/>
                    <a:pt x="66" y="2755"/>
                    <a:pt x="77" y="2031"/>
                  </a:cubicBezTo>
                  <a:cubicBezTo>
                    <a:pt x="84" y="1618"/>
                    <a:pt x="90" y="1205"/>
                    <a:pt x="90" y="795"/>
                  </a:cubicBezTo>
                  <a:lnTo>
                    <a:pt x="90" y="721"/>
                  </a:lnTo>
                  <a:lnTo>
                    <a:pt x="196" y="635"/>
                  </a:lnTo>
                  <a:lnTo>
                    <a:pt x="11905" y="0"/>
                  </a:lnTo>
                  <a:lnTo>
                    <a:pt x="11896" y="161"/>
                  </a:lnTo>
                  <a:cubicBezTo>
                    <a:pt x="11836" y="1150"/>
                    <a:pt x="12240" y="2011"/>
                    <a:pt x="12669" y="2922"/>
                  </a:cubicBezTo>
                  <a:lnTo>
                    <a:pt x="12794" y="3189"/>
                  </a:lnTo>
                  <a:cubicBezTo>
                    <a:pt x="13109" y="3867"/>
                    <a:pt x="13067" y="4043"/>
                    <a:pt x="12761" y="4296"/>
                  </a:cubicBezTo>
                  <a:cubicBezTo>
                    <a:pt x="12671" y="4370"/>
                    <a:pt x="12562" y="4460"/>
                    <a:pt x="12452" y="4618"/>
                  </a:cubicBezTo>
                  <a:cubicBezTo>
                    <a:pt x="12571" y="4755"/>
                    <a:pt x="12633" y="4902"/>
                    <a:pt x="12639" y="5058"/>
                  </a:cubicBezTo>
                  <a:cubicBezTo>
                    <a:pt x="12651" y="5406"/>
                    <a:pt x="12377" y="5703"/>
                    <a:pt x="12156" y="5941"/>
                  </a:cubicBezTo>
                  <a:cubicBezTo>
                    <a:pt x="12088" y="6014"/>
                    <a:pt x="12023" y="6084"/>
                    <a:pt x="11974" y="6148"/>
                  </a:cubicBezTo>
                  <a:cubicBezTo>
                    <a:pt x="11120" y="7261"/>
                    <a:pt x="10951" y="8449"/>
                    <a:pt x="10772" y="9708"/>
                  </a:cubicBezTo>
                  <a:cubicBezTo>
                    <a:pt x="10708" y="10160"/>
                    <a:pt x="10642" y="10625"/>
                    <a:pt x="10543" y="11103"/>
                  </a:cubicBezTo>
                  <a:cubicBezTo>
                    <a:pt x="10833" y="11079"/>
                    <a:pt x="11432" y="11074"/>
                    <a:pt x="12690" y="11063"/>
                  </a:cubicBezTo>
                  <a:cubicBezTo>
                    <a:pt x="13195" y="11059"/>
                    <a:pt x="13631" y="11055"/>
                    <a:pt x="13720" y="11048"/>
                  </a:cubicBezTo>
                  <a:cubicBezTo>
                    <a:pt x="14250" y="11008"/>
                    <a:pt x="14790" y="10938"/>
                    <a:pt x="15313" y="10869"/>
                  </a:cubicBezTo>
                  <a:cubicBezTo>
                    <a:pt x="16132" y="10763"/>
                    <a:pt x="16979" y="10653"/>
                    <a:pt x="17815" y="10653"/>
                  </a:cubicBezTo>
                  <a:cubicBezTo>
                    <a:pt x="17956" y="10653"/>
                    <a:pt x="18096" y="10656"/>
                    <a:pt x="18237" y="10662"/>
                  </a:cubicBezTo>
                  <a:lnTo>
                    <a:pt x="18320" y="10666"/>
                  </a:lnTo>
                  <a:lnTo>
                    <a:pt x="18350" y="10755"/>
                  </a:lnTo>
                  <a:cubicBezTo>
                    <a:pt x="18474" y="11131"/>
                    <a:pt x="18290" y="11512"/>
                    <a:pt x="18128" y="11848"/>
                  </a:cubicBezTo>
                  <a:cubicBezTo>
                    <a:pt x="18009" y="12093"/>
                    <a:pt x="17898" y="12324"/>
                    <a:pt x="17904" y="12525"/>
                  </a:cubicBezTo>
                  <a:cubicBezTo>
                    <a:pt x="17917" y="12905"/>
                    <a:pt x="18137" y="13124"/>
                    <a:pt x="18392" y="13377"/>
                  </a:cubicBezTo>
                  <a:cubicBezTo>
                    <a:pt x="18495" y="13479"/>
                    <a:pt x="18602" y="13586"/>
                    <a:pt x="18696" y="13706"/>
                  </a:cubicBezTo>
                  <a:cubicBezTo>
                    <a:pt x="18900" y="13971"/>
                    <a:pt x="19006" y="14269"/>
                    <a:pt x="19109" y="14558"/>
                  </a:cubicBezTo>
                  <a:cubicBezTo>
                    <a:pt x="19164" y="14711"/>
                    <a:pt x="19220" y="14870"/>
                    <a:pt x="19290" y="15019"/>
                  </a:cubicBezTo>
                  <a:lnTo>
                    <a:pt x="19353" y="15153"/>
                  </a:lnTo>
                  <a:lnTo>
                    <a:pt x="19211" y="15228"/>
                  </a:lnTo>
                  <a:lnTo>
                    <a:pt x="19196" y="15230"/>
                  </a:lnTo>
                  <a:cubicBezTo>
                    <a:pt x="19152" y="15244"/>
                    <a:pt x="19108" y="15253"/>
                    <a:pt x="19061" y="15258"/>
                  </a:cubicBezTo>
                  <a:cubicBezTo>
                    <a:pt x="19012" y="15265"/>
                    <a:pt x="18958" y="15268"/>
                    <a:pt x="18900" y="15268"/>
                  </a:cubicBezTo>
                  <a:cubicBezTo>
                    <a:pt x="18839" y="15268"/>
                    <a:pt x="18773" y="15265"/>
                    <a:pt x="18702" y="15257"/>
                  </a:cubicBezTo>
                  <a:cubicBezTo>
                    <a:pt x="18653" y="15251"/>
                    <a:pt x="18587" y="15238"/>
                    <a:pt x="18512" y="15222"/>
                  </a:cubicBezTo>
                  <a:cubicBezTo>
                    <a:pt x="18386" y="15197"/>
                    <a:pt x="18230" y="15164"/>
                    <a:pt x="18095" y="15164"/>
                  </a:cubicBezTo>
                  <a:cubicBezTo>
                    <a:pt x="17876" y="15164"/>
                    <a:pt x="17848" y="15248"/>
                    <a:pt x="17839" y="15276"/>
                  </a:cubicBezTo>
                  <a:cubicBezTo>
                    <a:pt x="17814" y="15348"/>
                    <a:pt x="17848" y="15404"/>
                    <a:pt x="17961" y="15536"/>
                  </a:cubicBezTo>
                  <a:cubicBezTo>
                    <a:pt x="18039" y="15628"/>
                    <a:pt x="18121" y="15724"/>
                    <a:pt x="18137" y="15854"/>
                  </a:cubicBezTo>
                  <a:lnTo>
                    <a:pt x="18146" y="15919"/>
                  </a:lnTo>
                  <a:lnTo>
                    <a:pt x="18106" y="15979"/>
                  </a:lnTo>
                  <a:cubicBezTo>
                    <a:pt x="18060" y="16040"/>
                    <a:pt x="17990" y="16040"/>
                    <a:pt x="17968" y="16040"/>
                  </a:cubicBezTo>
                  <a:cubicBezTo>
                    <a:pt x="17853" y="16040"/>
                    <a:pt x="17584" y="15969"/>
                    <a:pt x="17168" y="15829"/>
                  </a:cubicBezTo>
                  <a:cubicBezTo>
                    <a:pt x="16890" y="15737"/>
                    <a:pt x="16606" y="15561"/>
                    <a:pt x="16332" y="15391"/>
                  </a:cubicBezTo>
                  <a:cubicBezTo>
                    <a:pt x="15956" y="15158"/>
                    <a:pt x="15568" y="14917"/>
                    <a:pt x="15231" y="14900"/>
                  </a:cubicBezTo>
                  <a:lnTo>
                    <a:pt x="15198" y="14899"/>
                  </a:lnTo>
                  <a:cubicBezTo>
                    <a:pt x="15048" y="14899"/>
                    <a:pt x="14920" y="14955"/>
                    <a:pt x="14838" y="15056"/>
                  </a:cubicBezTo>
                  <a:cubicBezTo>
                    <a:pt x="14761" y="15150"/>
                    <a:pt x="14725" y="15284"/>
                    <a:pt x="14732" y="15442"/>
                  </a:cubicBezTo>
                  <a:cubicBezTo>
                    <a:pt x="14847" y="15600"/>
                    <a:pt x="15751" y="15986"/>
                    <a:pt x="16004" y="16052"/>
                  </a:cubicBezTo>
                  <a:cubicBezTo>
                    <a:pt x="16112" y="16081"/>
                    <a:pt x="16301" y="16092"/>
                    <a:pt x="16521" y="16106"/>
                  </a:cubicBezTo>
                  <a:cubicBezTo>
                    <a:pt x="17243" y="16149"/>
                    <a:pt x="18233" y="16208"/>
                    <a:pt x="18333" y="16958"/>
                  </a:cubicBezTo>
                  <a:cubicBezTo>
                    <a:pt x="18348" y="17078"/>
                    <a:pt x="18283" y="17181"/>
                    <a:pt x="18226" y="17271"/>
                  </a:cubicBezTo>
                  <a:cubicBezTo>
                    <a:pt x="18201" y="17310"/>
                    <a:pt x="18155" y="17384"/>
                    <a:pt x="18154" y="17410"/>
                  </a:cubicBezTo>
                  <a:cubicBezTo>
                    <a:pt x="18155" y="17460"/>
                    <a:pt x="18182" y="17500"/>
                    <a:pt x="18229" y="17566"/>
                  </a:cubicBezTo>
                  <a:cubicBezTo>
                    <a:pt x="18264" y="17616"/>
                    <a:pt x="18304" y="17672"/>
                    <a:pt x="18332" y="17745"/>
                  </a:cubicBezTo>
                  <a:lnTo>
                    <a:pt x="18387" y="17889"/>
                  </a:lnTo>
                  <a:cubicBezTo>
                    <a:pt x="18572" y="18373"/>
                    <a:pt x="18746" y="18831"/>
                    <a:pt x="19090" y="19203"/>
                  </a:cubicBezTo>
                  <a:cubicBezTo>
                    <a:pt x="19384" y="19519"/>
                    <a:pt x="19951" y="19722"/>
                    <a:pt x="20383" y="19782"/>
                  </a:cubicBezTo>
                  <a:cubicBezTo>
                    <a:pt x="20506" y="19799"/>
                    <a:pt x="20627" y="19800"/>
                    <a:pt x="20755" y="19801"/>
                  </a:cubicBezTo>
                  <a:cubicBezTo>
                    <a:pt x="20961" y="19802"/>
                    <a:pt x="21174" y="19803"/>
                    <a:pt x="21393" y="19877"/>
                  </a:cubicBezTo>
                  <a:cubicBezTo>
                    <a:pt x="21446" y="19894"/>
                    <a:pt x="21566" y="19962"/>
                    <a:pt x="21534" y="20222"/>
                  </a:cubicBezTo>
                  <a:cubicBezTo>
                    <a:pt x="21490" y="20579"/>
                    <a:pt x="21097" y="21453"/>
                    <a:pt x="20725" y="21453"/>
                  </a:cubicBezTo>
                  <a:cubicBezTo>
                    <a:pt x="20414" y="21447"/>
                    <a:pt x="20237" y="21132"/>
                    <a:pt x="20081" y="20855"/>
                  </a:cubicBezTo>
                  <a:cubicBezTo>
                    <a:pt x="19946" y="20617"/>
                    <a:pt x="19819" y="20392"/>
                    <a:pt x="19640" y="20354"/>
                  </a:cubicBezTo>
                  <a:cubicBezTo>
                    <a:pt x="19498" y="20324"/>
                    <a:pt x="19330" y="20311"/>
                    <a:pt x="19152" y="20297"/>
                  </a:cubicBezTo>
                  <a:cubicBezTo>
                    <a:pt x="18780" y="20268"/>
                    <a:pt x="18359" y="20235"/>
                    <a:pt x="18060" y="20026"/>
                  </a:cubicBezTo>
                  <a:cubicBezTo>
                    <a:pt x="17826" y="19861"/>
                    <a:pt x="17626" y="19668"/>
                    <a:pt x="17432" y="19482"/>
                  </a:cubicBezTo>
                  <a:cubicBezTo>
                    <a:pt x="17001" y="19067"/>
                    <a:pt x="16628" y="18709"/>
                    <a:pt x="15989" y="18709"/>
                  </a:cubicBezTo>
                  <a:lnTo>
                    <a:pt x="15834" y="18709"/>
                  </a:lnTo>
                  <a:cubicBezTo>
                    <a:pt x="15486" y="18709"/>
                    <a:pt x="15255" y="18695"/>
                    <a:pt x="14913" y="18423"/>
                  </a:cubicBezTo>
                  <a:cubicBezTo>
                    <a:pt x="14864" y="18384"/>
                    <a:pt x="14818" y="18345"/>
                    <a:pt x="14772" y="18307"/>
                  </a:cubicBezTo>
                  <a:cubicBezTo>
                    <a:pt x="14679" y="18229"/>
                    <a:pt x="14593" y="18157"/>
                    <a:pt x="14501" y="18095"/>
                  </a:cubicBezTo>
                  <a:cubicBezTo>
                    <a:pt x="14692" y="18661"/>
                    <a:pt x="15307" y="18927"/>
                    <a:pt x="15905" y="19186"/>
                  </a:cubicBezTo>
                  <a:cubicBezTo>
                    <a:pt x="16643" y="19506"/>
                    <a:pt x="17406" y="19836"/>
                    <a:pt x="17209" y="20757"/>
                  </a:cubicBezTo>
                  <a:cubicBezTo>
                    <a:pt x="17178" y="20898"/>
                    <a:pt x="17002" y="21600"/>
                    <a:pt x="16558" y="21600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8" name="Shape"/>
            <p:cNvSpPr/>
            <p:nvPr/>
          </p:nvSpPr>
          <p:spPr>
            <a:xfrm>
              <a:off x="3414524" y="2275652"/>
              <a:ext cx="617145" cy="56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82" y="18462"/>
                  </a:moveTo>
                  <a:lnTo>
                    <a:pt x="1038" y="18134"/>
                  </a:lnTo>
                  <a:lnTo>
                    <a:pt x="1088" y="8954"/>
                  </a:lnTo>
                  <a:cubicBezTo>
                    <a:pt x="1095" y="7587"/>
                    <a:pt x="30" y="1003"/>
                    <a:pt x="19" y="936"/>
                  </a:cubicBezTo>
                  <a:lnTo>
                    <a:pt x="0" y="819"/>
                  </a:lnTo>
                  <a:lnTo>
                    <a:pt x="127" y="758"/>
                  </a:lnTo>
                  <a:lnTo>
                    <a:pt x="309" y="674"/>
                  </a:lnTo>
                  <a:lnTo>
                    <a:pt x="315" y="777"/>
                  </a:lnTo>
                  <a:lnTo>
                    <a:pt x="19316" y="0"/>
                  </a:lnTo>
                  <a:lnTo>
                    <a:pt x="20360" y="931"/>
                  </a:lnTo>
                  <a:lnTo>
                    <a:pt x="18991" y="2929"/>
                  </a:lnTo>
                  <a:lnTo>
                    <a:pt x="21600" y="2761"/>
                  </a:lnTo>
                  <a:lnTo>
                    <a:pt x="21581" y="2942"/>
                  </a:lnTo>
                  <a:cubicBezTo>
                    <a:pt x="21570" y="3045"/>
                    <a:pt x="21562" y="3150"/>
                    <a:pt x="21554" y="3256"/>
                  </a:cubicBezTo>
                  <a:cubicBezTo>
                    <a:pt x="21528" y="3578"/>
                    <a:pt x="21501" y="3912"/>
                    <a:pt x="21404" y="4218"/>
                  </a:cubicBezTo>
                  <a:cubicBezTo>
                    <a:pt x="21245" y="4717"/>
                    <a:pt x="21013" y="5062"/>
                    <a:pt x="20789" y="5395"/>
                  </a:cubicBezTo>
                  <a:cubicBezTo>
                    <a:pt x="20487" y="5845"/>
                    <a:pt x="20226" y="6234"/>
                    <a:pt x="20211" y="6922"/>
                  </a:cubicBezTo>
                  <a:cubicBezTo>
                    <a:pt x="20206" y="7112"/>
                    <a:pt x="20228" y="7208"/>
                    <a:pt x="20249" y="7302"/>
                  </a:cubicBezTo>
                  <a:cubicBezTo>
                    <a:pt x="20290" y="7487"/>
                    <a:pt x="20307" y="7625"/>
                    <a:pt x="20200" y="7985"/>
                  </a:cubicBezTo>
                  <a:cubicBezTo>
                    <a:pt x="20184" y="8043"/>
                    <a:pt x="20138" y="8105"/>
                    <a:pt x="20026" y="8253"/>
                  </a:cubicBezTo>
                  <a:cubicBezTo>
                    <a:pt x="19939" y="8368"/>
                    <a:pt x="19687" y="8700"/>
                    <a:pt x="19660" y="8842"/>
                  </a:cubicBezTo>
                  <a:lnTo>
                    <a:pt x="19701" y="8924"/>
                  </a:lnTo>
                  <a:cubicBezTo>
                    <a:pt x="19794" y="9135"/>
                    <a:pt x="19119" y="10128"/>
                    <a:pt x="19111" y="10138"/>
                  </a:cubicBezTo>
                  <a:cubicBezTo>
                    <a:pt x="18758" y="10636"/>
                    <a:pt x="18541" y="11059"/>
                    <a:pt x="18483" y="11738"/>
                  </a:cubicBezTo>
                  <a:cubicBezTo>
                    <a:pt x="18416" y="12511"/>
                    <a:pt x="18190" y="12797"/>
                    <a:pt x="17876" y="13194"/>
                  </a:cubicBezTo>
                  <a:cubicBezTo>
                    <a:pt x="17782" y="13312"/>
                    <a:pt x="17679" y="13443"/>
                    <a:pt x="17566" y="13603"/>
                  </a:cubicBezTo>
                  <a:cubicBezTo>
                    <a:pt x="16787" y="14714"/>
                    <a:pt x="16367" y="16540"/>
                    <a:pt x="16306" y="17767"/>
                  </a:cubicBezTo>
                  <a:cubicBezTo>
                    <a:pt x="16288" y="18129"/>
                    <a:pt x="16341" y="18481"/>
                    <a:pt x="16391" y="18822"/>
                  </a:cubicBezTo>
                  <a:cubicBezTo>
                    <a:pt x="16461" y="19297"/>
                    <a:pt x="16533" y="19788"/>
                    <a:pt x="16426" y="20324"/>
                  </a:cubicBezTo>
                  <a:cubicBezTo>
                    <a:pt x="16396" y="20472"/>
                    <a:pt x="16377" y="20615"/>
                    <a:pt x="16368" y="20764"/>
                  </a:cubicBezTo>
                  <a:lnTo>
                    <a:pt x="16360" y="20900"/>
                  </a:lnTo>
                  <a:lnTo>
                    <a:pt x="2882" y="21600"/>
                  </a:lnTo>
                  <a:cubicBezTo>
                    <a:pt x="2882" y="21600"/>
                    <a:pt x="2882" y="18462"/>
                    <a:pt x="2882" y="18462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Shape"/>
            <p:cNvSpPr/>
            <p:nvPr/>
          </p:nvSpPr>
          <p:spPr>
            <a:xfrm>
              <a:off x="1871042" y="2271704"/>
              <a:ext cx="1717142" cy="165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extrusionOk="0">
                  <a:moveTo>
                    <a:pt x="15119" y="21600"/>
                  </a:moveTo>
                  <a:cubicBezTo>
                    <a:pt x="14966" y="21600"/>
                    <a:pt x="14838" y="21527"/>
                    <a:pt x="14715" y="21457"/>
                  </a:cubicBezTo>
                  <a:cubicBezTo>
                    <a:pt x="14640" y="21414"/>
                    <a:pt x="14569" y="21373"/>
                    <a:pt x="14493" y="21348"/>
                  </a:cubicBezTo>
                  <a:cubicBezTo>
                    <a:pt x="14372" y="21309"/>
                    <a:pt x="14248" y="21308"/>
                    <a:pt x="14117" y="21306"/>
                  </a:cubicBezTo>
                  <a:cubicBezTo>
                    <a:pt x="13978" y="21305"/>
                    <a:pt x="13834" y="21304"/>
                    <a:pt x="13695" y="21252"/>
                  </a:cubicBezTo>
                  <a:cubicBezTo>
                    <a:pt x="13594" y="21214"/>
                    <a:pt x="13520" y="21142"/>
                    <a:pt x="13450" y="21071"/>
                  </a:cubicBezTo>
                  <a:cubicBezTo>
                    <a:pt x="13393" y="21015"/>
                    <a:pt x="13339" y="20962"/>
                    <a:pt x="13274" y="20930"/>
                  </a:cubicBezTo>
                  <a:cubicBezTo>
                    <a:pt x="13143" y="20864"/>
                    <a:pt x="12986" y="20834"/>
                    <a:pt x="12835" y="20805"/>
                  </a:cubicBezTo>
                  <a:cubicBezTo>
                    <a:pt x="12514" y="20742"/>
                    <a:pt x="12183" y="20678"/>
                    <a:pt x="12038" y="20288"/>
                  </a:cubicBezTo>
                  <a:cubicBezTo>
                    <a:pt x="12009" y="20210"/>
                    <a:pt x="11991" y="20138"/>
                    <a:pt x="11974" y="20068"/>
                  </a:cubicBezTo>
                  <a:cubicBezTo>
                    <a:pt x="11945" y="19955"/>
                    <a:pt x="11918" y="19848"/>
                    <a:pt x="11848" y="19727"/>
                  </a:cubicBezTo>
                  <a:cubicBezTo>
                    <a:pt x="11815" y="19671"/>
                    <a:pt x="11780" y="19617"/>
                    <a:pt x="11744" y="19563"/>
                  </a:cubicBezTo>
                  <a:cubicBezTo>
                    <a:pt x="11638" y="19399"/>
                    <a:pt x="11528" y="19230"/>
                    <a:pt x="11492" y="19023"/>
                  </a:cubicBezTo>
                  <a:cubicBezTo>
                    <a:pt x="11473" y="18913"/>
                    <a:pt x="11485" y="18789"/>
                    <a:pt x="11497" y="18669"/>
                  </a:cubicBezTo>
                  <a:cubicBezTo>
                    <a:pt x="11511" y="18534"/>
                    <a:pt x="11523" y="18407"/>
                    <a:pt x="11494" y="18310"/>
                  </a:cubicBezTo>
                  <a:cubicBezTo>
                    <a:pt x="11456" y="18184"/>
                    <a:pt x="11350" y="18110"/>
                    <a:pt x="11237" y="18032"/>
                  </a:cubicBezTo>
                  <a:cubicBezTo>
                    <a:pt x="11162" y="17980"/>
                    <a:pt x="11085" y="17926"/>
                    <a:pt x="11025" y="17853"/>
                  </a:cubicBezTo>
                  <a:cubicBezTo>
                    <a:pt x="10912" y="17718"/>
                    <a:pt x="10863" y="17556"/>
                    <a:pt x="10816" y="17398"/>
                  </a:cubicBezTo>
                  <a:cubicBezTo>
                    <a:pt x="10774" y="17260"/>
                    <a:pt x="10734" y="17129"/>
                    <a:pt x="10655" y="17026"/>
                  </a:cubicBezTo>
                  <a:cubicBezTo>
                    <a:pt x="10596" y="16948"/>
                    <a:pt x="10525" y="16901"/>
                    <a:pt x="10451" y="16852"/>
                  </a:cubicBezTo>
                  <a:cubicBezTo>
                    <a:pt x="10332" y="16772"/>
                    <a:pt x="10209" y="16690"/>
                    <a:pt x="10146" y="16485"/>
                  </a:cubicBezTo>
                  <a:cubicBezTo>
                    <a:pt x="10038" y="16135"/>
                    <a:pt x="9894" y="15829"/>
                    <a:pt x="9741" y="15504"/>
                  </a:cubicBezTo>
                  <a:cubicBezTo>
                    <a:pt x="9671" y="15356"/>
                    <a:pt x="9599" y="15203"/>
                    <a:pt x="9531" y="15045"/>
                  </a:cubicBezTo>
                  <a:cubicBezTo>
                    <a:pt x="9268" y="14441"/>
                    <a:pt x="8575" y="13850"/>
                    <a:pt x="7954" y="13700"/>
                  </a:cubicBezTo>
                  <a:lnTo>
                    <a:pt x="7904" y="13688"/>
                  </a:lnTo>
                  <a:cubicBezTo>
                    <a:pt x="7664" y="13630"/>
                    <a:pt x="7364" y="13557"/>
                    <a:pt x="7087" y="13557"/>
                  </a:cubicBezTo>
                  <a:cubicBezTo>
                    <a:pt x="6772" y="13557"/>
                    <a:pt x="6547" y="13649"/>
                    <a:pt x="6400" y="13839"/>
                  </a:cubicBezTo>
                  <a:cubicBezTo>
                    <a:pt x="6374" y="13872"/>
                    <a:pt x="6307" y="14020"/>
                    <a:pt x="6236" y="14176"/>
                  </a:cubicBezTo>
                  <a:cubicBezTo>
                    <a:pt x="5974" y="14753"/>
                    <a:pt x="5760" y="15194"/>
                    <a:pt x="5587" y="15194"/>
                  </a:cubicBezTo>
                  <a:cubicBezTo>
                    <a:pt x="5574" y="15194"/>
                    <a:pt x="5562" y="15192"/>
                    <a:pt x="5550" y="15188"/>
                  </a:cubicBezTo>
                  <a:cubicBezTo>
                    <a:pt x="5400" y="15133"/>
                    <a:pt x="5206" y="15035"/>
                    <a:pt x="5035" y="14949"/>
                  </a:cubicBezTo>
                  <a:cubicBezTo>
                    <a:pt x="4979" y="14921"/>
                    <a:pt x="4924" y="14893"/>
                    <a:pt x="4873" y="14868"/>
                  </a:cubicBezTo>
                  <a:cubicBezTo>
                    <a:pt x="4385" y="14629"/>
                    <a:pt x="3719" y="14221"/>
                    <a:pt x="3314" y="13641"/>
                  </a:cubicBezTo>
                  <a:cubicBezTo>
                    <a:pt x="3090" y="13320"/>
                    <a:pt x="2999" y="12937"/>
                    <a:pt x="2912" y="12566"/>
                  </a:cubicBezTo>
                  <a:cubicBezTo>
                    <a:pt x="2850" y="12307"/>
                    <a:pt x="2787" y="12040"/>
                    <a:pt x="2679" y="11799"/>
                  </a:cubicBezTo>
                  <a:cubicBezTo>
                    <a:pt x="2567" y="11551"/>
                    <a:pt x="2362" y="11403"/>
                    <a:pt x="2144" y="11246"/>
                  </a:cubicBezTo>
                  <a:cubicBezTo>
                    <a:pt x="2035" y="11167"/>
                    <a:pt x="1922" y="11086"/>
                    <a:pt x="1823" y="10992"/>
                  </a:cubicBezTo>
                  <a:cubicBezTo>
                    <a:pt x="1585" y="10764"/>
                    <a:pt x="1372" y="10486"/>
                    <a:pt x="1167" y="10217"/>
                  </a:cubicBezTo>
                  <a:cubicBezTo>
                    <a:pt x="1087" y="10111"/>
                    <a:pt x="1007" y="10007"/>
                    <a:pt x="927" y="9907"/>
                  </a:cubicBezTo>
                  <a:cubicBezTo>
                    <a:pt x="874" y="9841"/>
                    <a:pt x="816" y="9740"/>
                    <a:pt x="755" y="9634"/>
                  </a:cubicBezTo>
                  <a:cubicBezTo>
                    <a:pt x="614" y="9388"/>
                    <a:pt x="439" y="9081"/>
                    <a:pt x="248" y="9066"/>
                  </a:cubicBezTo>
                  <a:lnTo>
                    <a:pt x="218" y="9064"/>
                  </a:lnTo>
                  <a:lnTo>
                    <a:pt x="0" y="8548"/>
                  </a:lnTo>
                  <a:lnTo>
                    <a:pt x="5872" y="9045"/>
                  </a:lnTo>
                  <a:lnTo>
                    <a:pt x="6531" y="0"/>
                  </a:lnTo>
                  <a:lnTo>
                    <a:pt x="11316" y="234"/>
                  </a:lnTo>
                  <a:lnTo>
                    <a:pt x="11157" y="4155"/>
                  </a:lnTo>
                  <a:lnTo>
                    <a:pt x="11315" y="4155"/>
                  </a:lnTo>
                  <a:lnTo>
                    <a:pt x="11331" y="4177"/>
                  </a:lnTo>
                  <a:cubicBezTo>
                    <a:pt x="11355" y="4213"/>
                    <a:pt x="11380" y="4256"/>
                    <a:pt x="11405" y="4300"/>
                  </a:cubicBezTo>
                  <a:cubicBezTo>
                    <a:pt x="11461" y="4397"/>
                    <a:pt x="11524" y="4507"/>
                    <a:pt x="11596" y="4552"/>
                  </a:cubicBezTo>
                  <a:cubicBezTo>
                    <a:pt x="11637" y="4578"/>
                    <a:pt x="11726" y="4599"/>
                    <a:pt x="11799" y="4599"/>
                  </a:cubicBezTo>
                  <a:cubicBezTo>
                    <a:pt x="11825" y="4599"/>
                    <a:pt x="11847" y="4596"/>
                    <a:pt x="11861" y="4591"/>
                  </a:cubicBezTo>
                  <a:cubicBezTo>
                    <a:pt x="11889" y="4577"/>
                    <a:pt x="11994" y="4496"/>
                    <a:pt x="12003" y="4465"/>
                  </a:cubicBezTo>
                  <a:cubicBezTo>
                    <a:pt x="12001" y="4473"/>
                    <a:pt x="12007" y="4486"/>
                    <a:pt x="12013" y="4490"/>
                  </a:cubicBezTo>
                  <a:lnTo>
                    <a:pt x="12047" y="4391"/>
                  </a:lnTo>
                  <a:cubicBezTo>
                    <a:pt x="12252" y="4459"/>
                    <a:pt x="12405" y="4726"/>
                    <a:pt x="12440" y="4952"/>
                  </a:cubicBezTo>
                  <a:cubicBezTo>
                    <a:pt x="12482" y="4956"/>
                    <a:pt x="12523" y="4958"/>
                    <a:pt x="12564" y="4960"/>
                  </a:cubicBezTo>
                  <a:cubicBezTo>
                    <a:pt x="12654" y="4966"/>
                    <a:pt x="12747" y="4971"/>
                    <a:pt x="12842" y="4991"/>
                  </a:cubicBezTo>
                  <a:cubicBezTo>
                    <a:pt x="12895" y="5002"/>
                    <a:pt x="12958" y="5006"/>
                    <a:pt x="13025" y="5010"/>
                  </a:cubicBezTo>
                  <a:cubicBezTo>
                    <a:pt x="13122" y="5015"/>
                    <a:pt x="13222" y="5021"/>
                    <a:pt x="13302" y="5051"/>
                  </a:cubicBezTo>
                  <a:cubicBezTo>
                    <a:pt x="13362" y="5074"/>
                    <a:pt x="13399" y="5108"/>
                    <a:pt x="13429" y="5135"/>
                  </a:cubicBezTo>
                  <a:cubicBezTo>
                    <a:pt x="13467" y="5170"/>
                    <a:pt x="13492" y="5193"/>
                    <a:pt x="13559" y="5194"/>
                  </a:cubicBezTo>
                  <a:lnTo>
                    <a:pt x="13559" y="5194"/>
                  </a:lnTo>
                  <a:cubicBezTo>
                    <a:pt x="13602" y="5194"/>
                    <a:pt x="13644" y="5175"/>
                    <a:pt x="13689" y="5156"/>
                  </a:cubicBezTo>
                  <a:cubicBezTo>
                    <a:pt x="13741" y="5132"/>
                    <a:pt x="13800" y="5106"/>
                    <a:pt x="13869" y="5106"/>
                  </a:cubicBezTo>
                  <a:cubicBezTo>
                    <a:pt x="13884" y="5106"/>
                    <a:pt x="13900" y="5108"/>
                    <a:pt x="13917" y="5111"/>
                  </a:cubicBezTo>
                  <a:cubicBezTo>
                    <a:pt x="14064" y="5137"/>
                    <a:pt x="14140" y="5253"/>
                    <a:pt x="14214" y="5364"/>
                  </a:cubicBezTo>
                  <a:cubicBezTo>
                    <a:pt x="14274" y="5454"/>
                    <a:pt x="14330" y="5539"/>
                    <a:pt x="14422" y="5579"/>
                  </a:cubicBezTo>
                  <a:cubicBezTo>
                    <a:pt x="14447" y="5591"/>
                    <a:pt x="14472" y="5596"/>
                    <a:pt x="14496" y="5596"/>
                  </a:cubicBezTo>
                  <a:cubicBezTo>
                    <a:pt x="14545" y="5596"/>
                    <a:pt x="14589" y="5574"/>
                    <a:pt x="14641" y="5549"/>
                  </a:cubicBezTo>
                  <a:cubicBezTo>
                    <a:pt x="14699" y="5520"/>
                    <a:pt x="14765" y="5487"/>
                    <a:pt x="14846" y="5487"/>
                  </a:cubicBezTo>
                  <a:cubicBezTo>
                    <a:pt x="14892" y="5487"/>
                    <a:pt x="14937" y="5497"/>
                    <a:pt x="14985" y="5518"/>
                  </a:cubicBezTo>
                  <a:lnTo>
                    <a:pt x="15035" y="5540"/>
                  </a:lnTo>
                  <a:cubicBezTo>
                    <a:pt x="15137" y="5585"/>
                    <a:pt x="15204" y="5615"/>
                    <a:pt x="15326" y="5645"/>
                  </a:cubicBezTo>
                  <a:lnTo>
                    <a:pt x="15361" y="5653"/>
                  </a:lnTo>
                  <a:cubicBezTo>
                    <a:pt x="15475" y="5680"/>
                    <a:pt x="15575" y="5704"/>
                    <a:pt x="15610" y="5858"/>
                  </a:cubicBezTo>
                  <a:cubicBezTo>
                    <a:pt x="15649" y="5829"/>
                    <a:pt x="15668" y="5782"/>
                    <a:pt x="15693" y="5716"/>
                  </a:cubicBezTo>
                  <a:cubicBezTo>
                    <a:pt x="15719" y="5647"/>
                    <a:pt x="15749" y="5568"/>
                    <a:pt x="15823" y="5523"/>
                  </a:cubicBezTo>
                  <a:cubicBezTo>
                    <a:pt x="15859" y="5501"/>
                    <a:pt x="15892" y="5491"/>
                    <a:pt x="15925" y="5491"/>
                  </a:cubicBezTo>
                  <a:cubicBezTo>
                    <a:pt x="15986" y="5491"/>
                    <a:pt x="16029" y="5529"/>
                    <a:pt x="16066" y="5563"/>
                  </a:cubicBezTo>
                  <a:cubicBezTo>
                    <a:pt x="16099" y="5593"/>
                    <a:pt x="16129" y="5620"/>
                    <a:pt x="16173" y="5631"/>
                  </a:cubicBezTo>
                  <a:cubicBezTo>
                    <a:pt x="16189" y="5635"/>
                    <a:pt x="16205" y="5637"/>
                    <a:pt x="16223" y="5637"/>
                  </a:cubicBezTo>
                  <a:cubicBezTo>
                    <a:pt x="16265" y="5637"/>
                    <a:pt x="16308" y="5626"/>
                    <a:pt x="16354" y="5615"/>
                  </a:cubicBezTo>
                  <a:cubicBezTo>
                    <a:pt x="16403" y="5603"/>
                    <a:pt x="16454" y="5590"/>
                    <a:pt x="16508" y="5590"/>
                  </a:cubicBezTo>
                  <a:cubicBezTo>
                    <a:pt x="16559" y="5590"/>
                    <a:pt x="16605" y="5602"/>
                    <a:pt x="16649" y="5625"/>
                  </a:cubicBezTo>
                  <a:cubicBezTo>
                    <a:pt x="16746" y="5677"/>
                    <a:pt x="16813" y="5786"/>
                    <a:pt x="16871" y="5882"/>
                  </a:cubicBezTo>
                  <a:cubicBezTo>
                    <a:pt x="16886" y="5906"/>
                    <a:pt x="16900" y="5930"/>
                    <a:pt x="16915" y="5951"/>
                  </a:cubicBezTo>
                  <a:cubicBezTo>
                    <a:pt x="17092" y="5784"/>
                    <a:pt x="17273" y="5670"/>
                    <a:pt x="17542" y="5652"/>
                  </a:cubicBezTo>
                  <a:cubicBezTo>
                    <a:pt x="17667" y="5644"/>
                    <a:pt x="17794" y="5628"/>
                    <a:pt x="17918" y="5614"/>
                  </a:cubicBezTo>
                  <a:cubicBezTo>
                    <a:pt x="18035" y="5599"/>
                    <a:pt x="18156" y="5585"/>
                    <a:pt x="18275" y="5576"/>
                  </a:cubicBezTo>
                  <a:cubicBezTo>
                    <a:pt x="18303" y="5574"/>
                    <a:pt x="18361" y="5559"/>
                    <a:pt x="18423" y="5543"/>
                  </a:cubicBezTo>
                  <a:cubicBezTo>
                    <a:pt x="18524" y="5517"/>
                    <a:pt x="18639" y="5487"/>
                    <a:pt x="18717" y="5487"/>
                  </a:cubicBezTo>
                  <a:cubicBezTo>
                    <a:pt x="18757" y="5487"/>
                    <a:pt x="18785" y="5494"/>
                    <a:pt x="18806" y="5510"/>
                  </a:cubicBezTo>
                  <a:cubicBezTo>
                    <a:pt x="18821" y="5520"/>
                    <a:pt x="19303" y="5828"/>
                    <a:pt x="19564" y="5995"/>
                  </a:cubicBezTo>
                  <a:lnTo>
                    <a:pt x="19913" y="6021"/>
                  </a:lnTo>
                  <a:lnTo>
                    <a:pt x="19913" y="6112"/>
                  </a:lnTo>
                  <a:lnTo>
                    <a:pt x="20574" y="6223"/>
                  </a:lnTo>
                  <a:lnTo>
                    <a:pt x="20574" y="7275"/>
                  </a:lnTo>
                  <a:lnTo>
                    <a:pt x="20826" y="7263"/>
                  </a:lnTo>
                  <a:lnTo>
                    <a:pt x="20696" y="7357"/>
                  </a:lnTo>
                  <a:cubicBezTo>
                    <a:pt x="20696" y="7498"/>
                    <a:pt x="20694" y="7640"/>
                    <a:pt x="20691" y="7782"/>
                  </a:cubicBezTo>
                  <a:cubicBezTo>
                    <a:pt x="20687" y="8044"/>
                    <a:pt x="20682" y="8315"/>
                    <a:pt x="20692" y="8579"/>
                  </a:cubicBezTo>
                  <a:cubicBezTo>
                    <a:pt x="20695" y="8655"/>
                    <a:pt x="20686" y="8747"/>
                    <a:pt x="20677" y="8845"/>
                  </a:cubicBezTo>
                  <a:cubicBezTo>
                    <a:pt x="20664" y="8988"/>
                    <a:pt x="20648" y="9151"/>
                    <a:pt x="20676" y="9249"/>
                  </a:cubicBezTo>
                  <a:cubicBezTo>
                    <a:pt x="20701" y="9337"/>
                    <a:pt x="20784" y="9407"/>
                    <a:pt x="20871" y="9481"/>
                  </a:cubicBezTo>
                  <a:cubicBezTo>
                    <a:pt x="20983" y="9576"/>
                    <a:pt x="21099" y="9674"/>
                    <a:pt x="21118" y="9828"/>
                  </a:cubicBezTo>
                  <a:cubicBezTo>
                    <a:pt x="21127" y="9908"/>
                    <a:pt x="21123" y="9970"/>
                    <a:pt x="21119" y="10019"/>
                  </a:cubicBezTo>
                  <a:cubicBezTo>
                    <a:pt x="21113" y="10103"/>
                    <a:pt x="21109" y="10154"/>
                    <a:pt x="21171" y="10246"/>
                  </a:cubicBezTo>
                  <a:cubicBezTo>
                    <a:pt x="21203" y="10293"/>
                    <a:pt x="21239" y="10335"/>
                    <a:pt x="21277" y="10379"/>
                  </a:cubicBezTo>
                  <a:cubicBezTo>
                    <a:pt x="21344" y="10457"/>
                    <a:pt x="21413" y="10538"/>
                    <a:pt x="21459" y="10652"/>
                  </a:cubicBezTo>
                  <a:cubicBezTo>
                    <a:pt x="21582" y="10957"/>
                    <a:pt x="21600" y="11338"/>
                    <a:pt x="21509" y="11698"/>
                  </a:cubicBezTo>
                  <a:cubicBezTo>
                    <a:pt x="21476" y="11828"/>
                    <a:pt x="21449" y="11968"/>
                    <a:pt x="21423" y="12103"/>
                  </a:cubicBezTo>
                  <a:cubicBezTo>
                    <a:pt x="21387" y="12291"/>
                    <a:pt x="21350" y="12486"/>
                    <a:pt x="21295" y="12664"/>
                  </a:cubicBezTo>
                  <a:cubicBezTo>
                    <a:pt x="21268" y="12752"/>
                    <a:pt x="21233" y="12833"/>
                    <a:pt x="21199" y="12911"/>
                  </a:cubicBezTo>
                  <a:cubicBezTo>
                    <a:pt x="21159" y="13002"/>
                    <a:pt x="21122" y="13088"/>
                    <a:pt x="21095" y="13186"/>
                  </a:cubicBezTo>
                  <a:cubicBezTo>
                    <a:pt x="21023" y="13454"/>
                    <a:pt x="21078" y="13697"/>
                    <a:pt x="21264" y="13928"/>
                  </a:cubicBezTo>
                  <a:lnTo>
                    <a:pt x="21325" y="14004"/>
                  </a:lnTo>
                  <a:lnTo>
                    <a:pt x="21230" y="14013"/>
                  </a:lnTo>
                  <a:cubicBezTo>
                    <a:pt x="21100" y="14027"/>
                    <a:pt x="20981" y="14036"/>
                    <a:pt x="20867" y="14043"/>
                  </a:cubicBezTo>
                  <a:cubicBezTo>
                    <a:pt x="20824" y="14045"/>
                    <a:pt x="20780" y="14046"/>
                    <a:pt x="20736" y="14046"/>
                  </a:cubicBezTo>
                  <a:cubicBezTo>
                    <a:pt x="20644" y="14046"/>
                    <a:pt x="20551" y="14042"/>
                    <a:pt x="20458" y="14037"/>
                  </a:cubicBezTo>
                  <a:cubicBezTo>
                    <a:pt x="20420" y="14036"/>
                    <a:pt x="20382" y="14034"/>
                    <a:pt x="20345" y="14032"/>
                  </a:cubicBezTo>
                  <a:cubicBezTo>
                    <a:pt x="20353" y="14166"/>
                    <a:pt x="20343" y="14293"/>
                    <a:pt x="20258" y="14334"/>
                  </a:cubicBezTo>
                  <a:cubicBezTo>
                    <a:pt x="20245" y="14340"/>
                    <a:pt x="20230" y="14344"/>
                    <a:pt x="20214" y="14344"/>
                  </a:cubicBezTo>
                  <a:cubicBezTo>
                    <a:pt x="20172" y="14344"/>
                    <a:pt x="20131" y="14320"/>
                    <a:pt x="20092" y="14297"/>
                  </a:cubicBezTo>
                  <a:cubicBezTo>
                    <a:pt x="20064" y="14281"/>
                    <a:pt x="20033" y="14262"/>
                    <a:pt x="20014" y="14262"/>
                  </a:cubicBezTo>
                  <a:lnTo>
                    <a:pt x="20014" y="14262"/>
                  </a:lnTo>
                  <a:cubicBezTo>
                    <a:pt x="19986" y="14262"/>
                    <a:pt x="19956" y="14278"/>
                    <a:pt x="19923" y="14294"/>
                  </a:cubicBezTo>
                  <a:cubicBezTo>
                    <a:pt x="19883" y="14314"/>
                    <a:pt x="19843" y="14335"/>
                    <a:pt x="19797" y="14335"/>
                  </a:cubicBezTo>
                  <a:cubicBezTo>
                    <a:pt x="19760" y="14335"/>
                    <a:pt x="19725" y="14321"/>
                    <a:pt x="19696" y="14292"/>
                  </a:cubicBezTo>
                  <a:cubicBezTo>
                    <a:pt x="19627" y="14227"/>
                    <a:pt x="19642" y="14086"/>
                    <a:pt x="19665" y="13946"/>
                  </a:cubicBezTo>
                  <a:cubicBezTo>
                    <a:pt x="19646" y="13943"/>
                    <a:pt x="19630" y="13942"/>
                    <a:pt x="19615" y="13942"/>
                  </a:cubicBezTo>
                  <a:cubicBezTo>
                    <a:pt x="19549" y="13942"/>
                    <a:pt x="19542" y="13963"/>
                    <a:pt x="19539" y="14068"/>
                  </a:cubicBezTo>
                  <a:cubicBezTo>
                    <a:pt x="19536" y="14156"/>
                    <a:pt x="19532" y="14276"/>
                    <a:pt x="19411" y="14328"/>
                  </a:cubicBezTo>
                  <a:lnTo>
                    <a:pt x="19372" y="14231"/>
                  </a:lnTo>
                  <a:cubicBezTo>
                    <a:pt x="19359" y="14237"/>
                    <a:pt x="19352" y="14258"/>
                    <a:pt x="19356" y="14269"/>
                  </a:cubicBezTo>
                  <a:cubicBezTo>
                    <a:pt x="19350" y="14254"/>
                    <a:pt x="19321" y="14227"/>
                    <a:pt x="19289" y="14202"/>
                  </a:cubicBezTo>
                  <a:cubicBezTo>
                    <a:pt x="19365" y="14366"/>
                    <a:pt x="19572" y="14538"/>
                    <a:pt x="19759" y="14538"/>
                  </a:cubicBezTo>
                  <a:cubicBezTo>
                    <a:pt x="19781" y="14538"/>
                    <a:pt x="19802" y="14536"/>
                    <a:pt x="19821" y="14531"/>
                  </a:cubicBezTo>
                  <a:lnTo>
                    <a:pt x="19915" y="14508"/>
                  </a:lnTo>
                  <a:lnTo>
                    <a:pt x="19879" y="14601"/>
                  </a:lnTo>
                  <a:cubicBezTo>
                    <a:pt x="19797" y="14816"/>
                    <a:pt x="19651" y="14847"/>
                    <a:pt x="19498" y="14879"/>
                  </a:cubicBezTo>
                  <a:cubicBezTo>
                    <a:pt x="19466" y="14886"/>
                    <a:pt x="19433" y="14893"/>
                    <a:pt x="19399" y="14902"/>
                  </a:cubicBezTo>
                  <a:cubicBezTo>
                    <a:pt x="19096" y="14980"/>
                    <a:pt x="18805" y="15249"/>
                    <a:pt x="18523" y="15509"/>
                  </a:cubicBezTo>
                  <a:cubicBezTo>
                    <a:pt x="18166" y="15838"/>
                    <a:pt x="17797" y="16178"/>
                    <a:pt x="17373" y="16178"/>
                  </a:cubicBezTo>
                  <a:cubicBezTo>
                    <a:pt x="17373" y="16178"/>
                    <a:pt x="17373" y="16178"/>
                    <a:pt x="17373" y="16178"/>
                  </a:cubicBezTo>
                  <a:cubicBezTo>
                    <a:pt x="17335" y="16178"/>
                    <a:pt x="17296" y="16176"/>
                    <a:pt x="17258" y="16170"/>
                  </a:cubicBezTo>
                  <a:lnTo>
                    <a:pt x="17240" y="16167"/>
                  </a:lnTo>
                  <a:lnTo>
                    <a:pt x="17228" y="16154"/>
                  </a:lnTo>
                  <a:cubicBezTo>
                    <a:pt x="17179" y="16100"/>
                    <a:pt x="17080" y="16068"/>
                    <a:pt x="16962" y="16068"/>
                  </a:cubicBezTo>
                  <a:cubicBezTo>
                    <a:pt x="16882" y="16068"/>
                    <a:pt x="16802" y="16084"/>
                    <a:pt x="16747" y="16110"/>
                  </a:cubicBezTo>
                  <a:cubicBezTo>
                    <a:pt x="16662" y="16152"/>
                    <a:pt x="16654" y="16174"/>
                    <a:pt x="16654" y="16175"/>
                  </a:cubicBezTo>
                  <a:cubicBezTo>
                    <a:pt x="16658" y="16185"/>
                    <a:pt x="16695" y="16214"/>
                    <a:pt x="16717" y="16232"/>
                  </a:cubicBezTo>
                  <a:cubicBezTo>
                    <a:pt x="16751" y="16258"/>
                    <a:pt x="16790" y="16288"/>
                    <a:pt x="16816" y="16326"/>
                  </a:cubicBezTo>
                  <a:cubicBezTo>
                    <a:pt x="16859" y="16388"/>
                    <a:pt x="16868" y="16472"/>
                    <a:pt x="16841" y="16557"/>
                  </a:cubicBezTo>
                  <a:cubicBezTo>
                    <a:pt x="16809" y="16660"/>
                    <a:pt x="16733" y="16742"/>
                    <a:pt x="16644" y="16772"/>
                  </a:cubicBezTo>
                  <a:cubicBezTo>
                    <a:pt x="16604" y="16785"/>
                    <a:pt x="16569" y="16792"/>
                    <a:pt x="16535" y="16792"/>
                  </a:cubicBezTo>
                  <a:cubicBezTo>
                    <a:pt x="16478" y="16792"/>
                    <a:pt x="16437" y="16773"/>
                    <a:pt x="16404" y="16759"/>
                  </a:cubicBezTo>
                  <a:cubicBezTo>
                    <a:pt x="16377" y="16747"/>
                    <a:pt x="16356" y="16738"/>
                    <a:pt x="16331" y="16738"/>
                  </a:cubicBezTo>
                  <a:cubicBezTo>
                    <a:pt x="16300" y="16738"/>
                    <a:pt x="16262" y="16752"/>
                    <a:pt x="16214" y="16783"/>
                  </a:cubicBezTo>
                  <a:cubicBezTo>
                    <a:pt x="15791" y="17052"/>
                    <a:pt x="15601" y="17568"/>
                    <a:pt x="15428" y="18117"/>
                  </a:cubicBezTo>
                  <a:cubicBezTo>
                    <a:pt x="15393" y="18229"/>
                    <a:pt x="15352" y="18348"/>
                    <a:pt x="15308" y="18471"/>
                  </a:cubicBezTo>
                  <a:cubicBezTo>
                    <a:pt x="15159" y="18896"/>
                    <a:pt x="14990" y="19377"/>
                    <a:pt x="15030" y="19776"/>
                  </a:cubicBezTo>
                  <a:cubicBezTo>
                    <a:pt x="15062" y="20093"/>
                    <a:pt x="15218" y="20385"/>
                    <a:pt x="15370" y="20667"/>
                  </a:cubicBezTo>
                  <a:cubicBezTo>
                    <a:pt x="15439" y="20794"/>
                    <a:pt x="15510" y="20926"/>
                    <a:pt x="15568" y="21058"/>
                  </a:cubicBezTo>
                  <a:cubicBezTo>
                    <a:pt x="15639" y="21221"/>
                    <a:pt x="15650" y="21337"/>
                    <a:pt x="15602" y="21424"/>
                  </a:cubicBezTo>
                  <a:cubicBezTo>
                    <a:pt x="15538" y="21539"/>
                    <a:pt x="15382" y="21576"/>
                    <a:pt x="15168" y="21598"/>
                  </a:cubicBezTo>
                  <a:cubicBezTo>
                    <a:pt x="15151" y="21599"/>
                    <a:pt x="15135" y="21600"/>
                    <a:pt x="15119" y="21600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Shape"/>
            <p:cNvSpPr/>
            <p:nvPr/>
          </p:nvSpPr>
          <p:spPr>
            <a:xfrm>
              <a:off x="2393007" y="2199460"/>
              <a:ext cx="1067473" cy="53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20956" y="21513"/>
                  </a:moveTo>
                  <a:lnTo>
                    <a:pt x="20939" y="21492"/>
                  </a:lnTo>
                  <a:cubicBezTo>
                    <a:pt x="20479" y="20930"/>
                    <a:pt x="19706" y="19984"/>
                    <a:pt x="19693" y="19965"/>
                  </a:cubicBezTo>
                  <a:lnTo>
                    <a:pt x="19693" y="19965"/>
                  </a:lnTo>
                  <a:cubicBezTo>
                    <a:pt x="19693" y="19965"/>
                    <a:pt x="19680" y="19954"/>
                    <a:pt x="19643" y="19954"/>
                  </a:cubicBezTo>
                  <a:cubicBezTo>
                    <a:pt x="19537" y="19954"/>
                    <a:pt x="19355" y="20044"/>
                    <a:pt x="19208" y="20117"/>
                  </a:cubicBezTo>
                  <a:cubicBezTo>
                    <a:pt x="19097" y="20172"/>
                    <a:pt x="19001" y="20220"/>
                    <a:pt x="18942" y="20228"/>
                  </a:cubicBezTo>
                  <a:cubicBezTo>
                    <a:pt x="18753" y="20254"/>
                    <a:pt x="18560" y="20299"/>
                    <a:pt x="18374" y="20342"/>
                  </a:cubicBezTo>
                  <a:cubicBezTo>
                    <a:pt x="18173" y="20388"/>
                    <a:pt x="17966" y="20436"/>
                    <a:pt x="17761" y="20462"/>
                  </a:cubicBezTo>
                  <a:cubicBezTo>
                    <a:pt x="17341" y="20517"/>
                    <a:pt x="17067" y="20885"/>
                    <a:pt x="16784" y="21420"/>
                  </a:cubicBezTo>
                  <a:lnTo>
                    <a:pt x="16720" y="21541"/>
                  </a:lnTo>
                  <a:lnTo>
                    <a:pt x="16664" y="21404"/>
                  </a:lnTo>
                  <a:cubicBezTo>
                    <a:pt x="16618" y="21291"/>
                    <a:pt x="16577" y="21160"/>
                    <a:pt x="16532" y="21022"/>
                  </a:cubicBezTo>
                  <a:cubicBezTo>
                    <a:pt x="16445" y="20748"/>
                    <a:pt x="16354" y="20465"/>
                    <a:pt x="16238" y="20345"/>
                  </a:cubicBezTo>
                  <a:cubicBezTo>
                    <a:pt x="16189" y="20295"/>
                    <a:pt x="16140" y="20272"/>
                    <a:pt x="16083" y="20272"/>
                  </a:cubicBezTo>
                  <a:cubicBezTo>
                    <a:pt x="16016" y="20272"/>
                    <a:pt x="15947" y="20305"/>
                    <a:pt x="15873" y="20340"/>
                  </a:cubicBezTo>
                  <a:cubicBezTo>
                    <a:pt x="15794" y="20378"/>
                    <a:pt x="15712" y="20416"/>
                    <a:pt x="15625" y="20416"/>
                  </a:cubicBezTo>
                  <a:cubicBezTo>
                    <a:pt x="15584" y="20416"/>
                    <a:pt x="15545" y="20408"/>
                    <a:pt x="15507" y="20390"/>
                  </a:cubicBezTo>
                  <a:cubicBezTo>
                    <a:pt x="15397" y="20337"/>
                    <a:pt x="15324" y="20211"/>
                    <a:pt x="15266" y="20110"/>
                  </a:cubicBezTo>
                  <a:cubicBezTo>
                    <a:pt x="15213" y="20018"/>
                    <a:pt x="15181" y="19966"/>
                    <a:pt x="15144" y="19966"/>
                  </a:cubicBezTo>
                  <a:cubicBezTo>
                    <a:pt x="15122" y="19966"/>
                    <a:pt x="15094" y="19985"/>
                    <a:pt x="15062" y="20022"/>
                  </a:cubicBezTo>
                  <a:cubicBezTo>
                    <a:pt x="14992" y="20103"/>
                    <a:pt x="14960" y="20266"/>
                    <a:pt x="14923" y="20454"/>
                  </a:cubicBezTo>
                  <a:cubicBezTo>
                    <a:pt x="14870" y="20722"/>
                    <a:pt x="14804" y="21056"/>
                    <a:pt x="14593" y="21162"/>
                  </a:cubicBezTo>
                  <a:lnTo>
                    <a:pt x="14500" y="21209"/>
                  </a:lnTo>
                  <a:lnTo>
                    <a:pt x="14492" y="21020"/>
                  </a:lnTo>
                  <a:cubicBezTo>
                    <a:pt x="14473" y="20581"/>
                    <a:pt x="14404" y="20550"/>
                    <a:pt x="14201" y="20459"/>
                  </a:cubicBezTo>
                  <a:lnTo>
                    <a:pt x="14143" y="20433"/>
                  </a:lnTo>
                  <a:cubicBezTo>
                    <a:pt x="13933" y="20334"/>
                    <a:pt x="13819" y="20237"/>
                    <a:pt x="13647" y="20091"/>
                  </a:cubicBezTo>
                  <a:lnTo>
                    <a:pt x="13567" y="20023"/>
                  </a:lnTo>
                  <a:cubicBezTo>
                    <a:pt x="13511" y="19976"/>
                    <a:pt x="13459" y="19953"/>
                    <a:pt x="13407" y="19953"/>
                  </a:cubicBezTo>
                  <a:cubicBezTo>
                    <a:pt x="13314" y="19953"/>
                    <a:pt x="13232" y="20031"/>
                    <a:pt x="13147" y="20112"/>
                  </a:cubicBezTo>
                  <a:cubicBezTo>
                    <a:pt x="13055" y="20200"/>
                    <a:pt x="12959" y="20291"/>
                    <a:pt x="12844" y="20291"/>
                  </a:cubicBezTo>
                  <a:cubicBezTo>
                    <a:pt x="12782" y="20291"/>
                    <a:pt x="12722" y="20265"/>
                    <a:pt x="12660" y="20213"/>
                  </a:cubicBezTo>
                  <a:cubicBezTo>
                    <a:pt x="12469" y="20051"/>
                    <a:pt x="12356" y="19724"/>
                    <a:pt x="12256" y="19436"/>
                  </a:cubicBezTo>
                  <a:cubicBezTo>
                    <a:pt x="12146" y="19121"/>
                    <a:pt x="12052" y="18849"/>
                    <a:pt x="11882" y="18790"/>
                  </a:cubicBezTo>
                  <a:cubicBezTo>
                    <a:pt x="11865" y="18784"/>
                    <a:pt x="11849" y="18781"/>
                    <a:pt x="11833" y="18781"/>
                  </a:cubicBezTo>
                  <a:cubicBezTo>
                    <a:pt x="11756" y="18781"/>
                    <a:pt x="11684" y="18843"/>
                    <a:pt x="11607" y="18908"/>
                  </a:cubicBezTo>
                  <a:cubicBezTo>
                    <a:pt x="11523" y="18978"/>
                    <a:pt x="11437" y="19051"/>
                    <a:pt x="11337" y="19051"/>
                  </a:cubicBezTo>
                  <a:cubicBezTo>
                    <a:pt x="11162" y="19047"/>
                    <a:pt x="11085" y="18910"/>
                    <a:pt x="11016" y="18788"/>
                  </a:cubicBezTo>
                  <a:cubicBezTo>
                    <a:pt x="10973" y="18712"/>
                    <a:pt x="10933" y="18641"/>
                    <a:pt x="10865" y="18593"/>
                  </a:cubicBezTo>
                  <a:cubicBezTo>
                    <a:pt x="10758" y="18516"/>
                    <a:pt x="10609" y="18500"/>
                    <a:pt x="10465" y="18483"/>
                  </a:cubicBezTo>
                  <a:cubicBezTo>
                    <a:pt x="10356" y="18471"/>
                    <a:pt x="10243" y="18459"/>
                    <a:pt x="10146" y="18420"/>
                  </a:cubicBezTo>
                  <a:cubicBezTo>
                    <a:pt x="10005" y="18363"/>
                    <a:pt x="9868" y="18348"/>
                    <a:pt x="9722" y="18332"/>
                  </a:cubicBezTo>
                  <a:cubicBezTo>
                    <a:pt x="9633" y="18322"/>
                    <a:pt x="9543" y="18312"/>
                    <a:pt x="9450" y="18293"/>
                  </a:cubicBezTo>
                  <a:lnTo>
                    <a:pt x="9384" y="18279"/>
                  </a:lnTo>
                  <a:lnTo>
                    <a:pt x="9378" y="18148"/>
                  </a:lnTo>
                  <a:cubicBezTo>
                    <a:pt x="9353" y="17612"/>
                    <a:pt x="9186" y="16956"/>
                    <a:pt x="8961" y="16671"/>
                  </a:cubicBezTo>
                  <a:cubicBezTo>
                    <a:pt x="8881" y="16927"/>
                    <a:pt x="8663" y="17172"/>
                    <a:pt x="8648" y="17181"/>
                  </a:cubicBezTo>
                  <a:cubicBezTo>
                    <a:pt x="8609" y="17206"/>
                    <a:pt x="8558" y="17219"/>
                    <a:pt x="8499" y="17219"/>
                  </a:cubicBezTo>
                  <a:cubicBezTo>
                    <a:pt x="8373" y="17219"/>
                    <a:pt x="8190" y="17154"/>
                    <a:pt x="8086" y="17028"/>
                  </a:cubicBezTo>
                  <a:cubicBezTo>
                    <a:pt x="7937" y="16845"/>
                    <a:pt x="7824" y="16472"/>
                    <a:pt x="7725" y="16142"/>
                  </a:cubicBezTo>
                  <a:cubicBezTo>
                    <a:pt x="7694" y="16040"/>
                    <a:pt x="7665" y="15940"/>
                    <a:pt x="7635" y="15853"/>
                  </a:cubicBezTo>
                  <a:lnTo>
                    <a:pt x="7295" y="15853"/>
                  </a:lnTo>
                  <a:lnTo>
                    <a:pt x="7551" y="3759"/>
                  </a:lnTo>
                  <a:lnTo>
                    <a:pt x="0" y="3053"/>
                  </a:lnTo>
                  <a:lnTo>
                    <a:pt x="116" y="0"/>
                  </a:lnTo>
                  <a:lnTo>
                    <a:pt x="10167" y="867"/>
                  </a:lnTo>
                  <a:lnTo>
                    <a:pt x="20907" y="739"/>
                  </a:lnTo>
                  <a:lnTo>
                    <a:pt x="20977" y="778"/>
                  </a:lnTo>
                  <a:lnTo>
                    <a:pt x="20988" y="906"/>
                  </a:lnTo>
                  <a:lnTo>
                    <a:pt x="20991" y="3790"/>
                  </a:lnTo>
                  <a:lnTo>
                    <a:pt x="20987" y="3793"/>
                  </a:lnTo>
                  <a:cubicBezTo>
                    <a:pt x="21074" y="4775"/>
                    <a:pt x="21600" y="10790"/>
                    <a:pt x="21596" y="12165"/>
                  </a:cubicBezTo>
                  <a:lnTo>
                    <a:pt x="21568" y="21600"/>
                  </a:lnTo>
                  <a:cubicBezTo>
                    <a:pt x="21568" y="21600"/>
                    <a:pt x="20956" y="21513"/>
                    <a:pt x="20956" y="21513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2366297" y="388077"/>
              <a:ext cx="807234" cy="50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extrusionOk="0">
                  <a:moveTo>
                    <a:pt x="20941" y="21600"/>
                  </a:moveTo>
                  <a:cubicBezTo>
                    <a:pt x="17962" y="21600"/>
                    <a:pt x="291" y="20326"/>
                    <a:pt x="112" y="20313"/>
                  </a:cubicBezTo>
                  <a:lnTo>
                    <a:pt x="0" y="20305"/>
                  </a:lnTo>
                  <a:lnTo>
                    <a:pt x="1211" y="0"/>
                  </a:lnTo>
                  <a:lnTo>
                    <a:pt x="1316" y="13"/>
                  </a:lnTo>
                  <a:cubicBezTo>
                    <a:pt x="1790" y="71"/>
                    <a:pt x="2265" y="126"/>
                    <a:pt x="2740" y="174"/>
                  </a:cubicBezTo>
                  <a:cubicBezTo>
                    <a:pt x="9099" y="825"/>
                    <a:pt x="15391" y="1015"/>
                    <a:pt x="19551" y="1059"/>
                  </a:cubicBezTo>
                  <a:lnTo>
                    <a:pt x="19629" y="1060"/>
                  </a:lnTo>
                  <a:lnTo>
                    <a:pt x="19652" y="1180"/>
                  </a:lnTo>
                  <a:cubicBezTo>
                    <a:pt x="19680" y="1325"/>
                    <a:pt x="19709" y="1470"/>
                    <a:pt x="19739" y="1614"/>
                  </a:cubicBezTo>
                  <a:cubicBezTo>
                    <a:pt x="19885" y="2332"/>
                    <a:pt x="20036" y="3074"/>
                    <a:pt x="19989" y="3935"/>
                  </a:cubicBezTo>
                  <a:cubicBezTo>
                    <a:pt x="19933" y="4939"/>
                    <a:pt x="19878" y="6436"/>
                    <a:pt x="20041" y="7828"/>
                  </a:cubicBezTo>
                  <a:cubicBezTo>
                    <a:pt x="20099" y="8318"/>
                    <a:pt x="20215" y="8770"/>
                    <a:pt x="20338" y="9248"/>
                  </a:cubicBezTo>
                  <a:cubicBezTo>
                    <a:pt x="20468" y="9752"/>
                    <a:pt x="20602" y="10273"/>
                    <a:pt x="20659" y="10837"/>
                  </a:cubicBezTo>
                  <a:cubicBezTo>
                    <a:pt x="20730" y="11538"/>
                    <a:pt x="20736" y="12275"/>
                    <a:pt x="20741" y="12988"/>
                  </a:cubicBezTo>
                  <a:cubicBezTo>
                    <a:pt x="20744" y="13435"/>
                    <a:pt x="20747" y="13898"/>
                    <a:pt x="20767" y="14338"/>
                  </a:cubicBezTo>
                  <a:cubicBezTo>
                    <a:pt x="20838" y="15912"/>
                    <a:pt x="20870" y="16431"/>
                    <a:pt x="21125" y="17913"/>
                  </a:cubicBezTo>
                  <a:cubicBezTo>
                    <a:pt x="21159" y="18110"/>
                    <a:pt x="21205" y="18293"/>
                    <a:pt x="21254" y="18487"/>
                  </a:cubicBezTo>
                  <a:cubicBezTo>
                    <a:pt x="21416" y="19136"/>
                    <a:pt x="21600" y="19870"/>
                    <a:pt x="21435" y="21441"/>
                  </a:cubicBezTo>
                  <a:lnTo>
                    <a:pt x="21422" y="21568"/>
                  </a:lnTo>
                  <a:lnTo>
                    <a:pt x="21342" y="21582"/>
                  </a:lnTo>
                  <a:cubicBezTo>
                    <a:pt x="21276" y="21594"/>
                    <a:pt x="21145" y="21600"/>
                    <a:pt x="20941" y="216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2306355" y="1280275"/>
              <a:ext cx="1022608" cy="49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19" y="21600"/>
                  </a:moveTo>
                  <a:lnTo>
                    <a:pt x="4998" y="14564"/>
                  </a:lnTo>
                  <a:lnTo>
                    <a:pt x="0" y="13606"/>
                  </a:lnTo>
                  <a:lnTo>
                    <a:pt x="581" y="0"/>
                  </a:lnTo>
                  <a:lnTo>
                    <a:pt x="14055" y="1328"/>
                  </a:lnTo>
                  <a:lnTo>
                    <a:pt x="14958" y="2841"/>
                  </a:lnTo>
                  <a:cubicBezTo>
                    <a:pt x="15192" y="2367"/>
                    <a:pt x="15533" y="2128"/>
                    <a:pt x="15974" y="2128"/>
                  </a:cubicBezTo>
                  <a:cubicBezTo>
                    <a:pt x="16423" y="2128"/>
                    <a:pt x="16976" y="2393"/>
                    <a:pt x="17453" y="2837"/>
                  </a:cubicBezTo>
                  <a:cubicBezTo>
                    <a:pt x="17748" y="3111"/>
                    <a:pt x="17928" y="3434"/>
                    <a:pt x="18139" y="3899"/>
                  </a:cubicBezTo>
                  <a:cubicBezTo>
                    <a:pt x="18372" y="4411"/>
                    <a:pt x="18493" y="4518"/>
                    <a:pt x="18553" y="4518"/>
                  </a:cubicBezTo>
                  <a:cubicBezTo>
                    <a:pt x="18579" y="4518"/>
                    <a:pt x="18598" y="4498"/>
                    <a:pt x="18619" y="4452"/>
                  </a:cubicBezTo>
                  <a:lnTo>
                    <a:pt x="18699" y="4270"/>
                  </a:lnTo>
                  <a:lnTo>
                    <a:pt x="18756" y="4488"/>
                  </a:lnTo>
                  <a:cubicBezTo>
                    <a:pt x="18858" y="4885"/>
                    <a:pt x="18882" y="5227"/>
                    <a:pt x="18907" y="5590"/>
                  </a:cubicBezTo>
                  <a:cubicBezTo>
                    <a:pt x="18919" y="5766"/>
                    <a:pt x="18932" y="5948"/>
                    <a:pt x="18954" y="6149"/>
                  </a:cubicBezTo>
                  <a:cubicBezTo>
                    <a:pt x="19008" y="6632"/>
                    <a:pt x="19123" y="7015"/>
                    <a:pt x="19245" y="7421"/>
                  </a:cubicBezTo>
                  <a:cubicBezTo>
                    <a:pt x="19343" y="7746"/>
                    <a:pt x="19443" y="8081"/>
                    <a:pt x="19513" y="8476"/>
                  </a:cubicBezTo>
                  <a:cubicBezTo>
                    <a:pt x="19587" y="8901"/>
                    <a:pt x="19614" y="9330"/>
                    <a:pt x="19639" y="9744"/>
                  </a:cubicBezTo>
                  <a:cubicBezTo>
                    <a:pt x="19671" y="10259"/>
                    <a:pt x="19701" y="10745"/>
                    <a:pt x="19817" y="11216"/>
                  </a:cubicBezTo>
                  <a:cubicBezTo>
                    <a:pt x="19991" y="11919"/>
                    <a:pt x="20066" y="12682"/>
                    <a:pt x="20137" y="13420"/>
                  </a:cubicBezTo>
                  <a:cubicBezTo>
                    <a:pt x="20177" y="13832"/>
                    <a:pt x="20219" y="14259"/>
                    <a:pt x="20277" y="14664"/>
                  </a:cubicBezTo>
                  <a:cubicBezTo>
                    <a:pt x="20334" y="15066"/>
                    <a:pt x="20331" y="15485"/>
                    <a:pt x="20327" y="15891"/>
                  </a:cubicBezTo>
                  <a:cubicBezTo>
                    <a:pt x="20322" y="16504"/>
                    <a:pt x="20317" y="17083"/>
                    <a:pt x="20527" y="17510"/>
                  </a:cubicBezTo>
                  <a:lnTo>
                    <a:pt x="20551" y="17559"/>
                  </a:lnTo>
                  <a:cubicBezTo>
                    <a:pt x="20551" y="17559"/>
                    <a:pt x="21128" y="19724"/>
                    <a:pt x="21134" y="19746"/>
                  </a:cubicBezTo>
                  <a:cubicBezTo>
                    <a:pt x="21183" y="19930"/>
                    <a:pt x="21230" y="20145"/>
                    <a:pt x="21279" y="20372"/>
                  </a:cubicBezTo>
                  <a:cubicBezTo>
                    <a:pt x="21350" y="20701"/>
                    <a:pt x="21424" y="21042"/>
                    <a:pt x="21513" y="21326"/>
                  </a:cubicBezTo>
                  <a:lnTo>
                    <a:pt x="21600" y="21600"/>
                  </a:lnTo>
                  <a:cubicBezTo>
                    <a:pt x="21600" y="21600"/>
                    <a:pt x="4819" y="21600"/>
                    <a:pt x="4819" y="216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269982" y="1657556"/>
              <a:ext cx="820693" cy="7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55" y="19753"/>
                  </a:moveTo>
                  <a:lnTo>
                    <a:pt x="18288" y="19211"/>
                  </a:lnTo>
                  <a:lnTo>
                    <a:pt x="3867" y="19844"/>
                  </a:lnTo>
                  <a:lnTo>
                    <a:pt x="3866" y="19717"/>
                  </a:lnTo>
                  <a:cubicBezTo>
                    <a:pt x="3865" y="19618"/>
                    <a:pt x="3864" y="19244"/>
                    <a:pt x="3864" y="18689"/>
                  </a:cubicBezTo>
                  <a:cubicBezTo>
                    <a:pt x="3860" y="16010"/>
                    <a:pt x="3850" y="8897"/>
                    <a:pt x="3768" y="8152"/>
                  </a:cubicBezTo>
                  <a:cubicBezTo>
                    <a:pt x="3707" y="7613"/>
                    <a:pt x="3590" y="7528"/>
                    <a:pt x="3154" y="7425"/>
                  </a:cubicBezTo>
                  <a:lnTo>
                    <a:pt x="3111" y="7415"/>
                  </a:lnTo>
                  <a:lnTo>
                    <a:pt x="3087" y="7372"/>
                  </a:lnTo>
                  <a:cubicBezTo>
                    <a:pt x="3045" y="7298"/>
                    <a:pt x="2992" y="7210"/>
                    <a:pt x="2934" y="7114"/>
                  </a:cubicBezTo>
                  <a:cubicBezTo>
                    <a:pt x="2659" y="6662"/>
                    <a:pt x="2283" y="6042"/>
                    <a:pt x="2306" y="5584"/>
                  </a:cubicBezTo>
                  <a:cubicBezTo>
                    <a:pt x="2317" y="5368"/>
                    <a:pt x="2431" y="5160"/>
                    <a:pt x="2542" y="4960"/>
                  </a:cubicBezTo>
                  <a:cubicBezTo>
                    <a:pt x="2686" y="4697"/>
                    <a:pt x="2822" y="4449"/>
                    <a:pt x="2726" y="4219"/>
                  </a:cubicBezTo>
                  <a:cubicBezTo>
                    <a:pt x="2646" y="4027"/>
                    <a:pt x="2402" y="4002"/>
                    <a:pt x="2144" y="3975"/>
                  </a:cubicBezTo>
                  <a:cubicBezTo>
                    <a:pt x="1934" y="3953"/>
                    <a:pt x="1736" y="3933"/>
                    <a:pt x="1595" y="3820"/>
                  </a:cubicBezTo>
                  <a:cubicBezTo>
                    <a:pt x="1308" y="3593"/>
                    <a:pt x="1131" y="3136"/>
                    <a:pt x="975" y="2732"/>
                  </a:cubicBezTo>
                  <a:cubicBezTo>
                    <a:pt x="915" y="2578"/>
                    <a:pt x="859" y="2433"/>
                    <a:pt x="802" y="2314"/>
                  </a:cubicBezTo>
                  <a:cubicBezTo>
                    <a:pt x="786" y="2280"/>
                    <a:pt x="0" y="630"/>
                    <a:pt x="0" y="630"/>
                  </a:cubicBezTo>
                  <a:lnTo>
                    <a:pt x="12415" y="0"/>
                  </a:lnTo>
                  <a:lnTo>
                    <a:pt x="13541" y="1324"/>
                  </a:lnTo>
                  <a:lnTo>
                    <a:pt x="13196" y="3099"/>
                  </a:lnTo>
                  <a:lnTo>
                    <a:pt x="14539" y="5196"/>
                  </a:lnTo>
                  <a:lnTo>
                    <a:pt x="15925" y="6402"/>
                  </a:lnTo>
                  <a:cubicBezTo>
                    <a:pt x="15925" y="6402"/>
                    <a:pt x="16201" y="7470"/>
                    <a:pt x="16295" y="7831"/>
                  </a:cubicBezTo>
                  <a:cubicBezTo>
                    <a:pt x="16573" y="7711"/>
                    <a:pt x="17082" y="7645"/>
                    <a:pt x="17089" y="7645"/>
                  </a:cubicBezTo>
                  <a:cubicBezTo>
                    <a:pt x="17321" y="7670"/>
                    <a:pt x="17501" y="7790"/>
                    <a:pt x="17626" y="7994"/>
                  </a:cubicBezTo>
                  <a:cubicBezTo>
                    <a:pt x="17856" y="8372"/>
                    <a:pt x="17846" y="8935"/>
                    <a:pt x="17768" y="9302"/>
                  </a:cubicBezTo>
                  <a:cubicBezTo>
                    <a:pt x="17682" y="9709"/>
                    <a:pt x="17485" y="10107"/>
                    <a:pt x="17295" y="10493"/>
                  </a:cubicBezTo>
                  <a:cubicBezTo>
                    <a:pt x="17243" y="10598"/>
                    <a:pt x="17192" y="10702"/>
                    <a:pt x="17144" y="10803"/>
                  </a:cubicBezTo>
                  <a:cubicBezTo>
                    <a:pt x="17026" y="11056"/>
                    <a:pt x="17555" y="11393"/>
                    <a:pt x="17941" y="11640"/>
                  </a:cubicBezTo>
                  <a:cubicBezTo>
                    <a:pt x="18366" y="11910"/>
                    <a:pt x="18606" y="12074"/>
                    <a:pt x="18617" y="12288"/>
                  </a:cubicBezTo>
                  <a:cubicBezTo>
                    <a:pt x="18619" y="12317"/>
                    <a:pt x="18619" y="12346"/>
                    <a:pt x="18619" y="12376"/>
                  </a:cubicBezTo>
                  <a:cubicBezTo>
                    <a:pt x="18622" y="12376"/>
                    <a:pt x="18624" y="12376"/>
                    <a:pt x="18626" y="12376"/>
                  </a:cubicBezTo>
                  <a:cubicBezTo>
                    <a:pt x="18758" y="12376"/>
                    <a:pt x="18935" y="12437"/>
                    <a:pt x="19074" y="12490"/>
                  </a:cubicBezTo>
                  <a:lnTo>
                    <a:pt x="19096" y="12498"/>
                  </a:lnTo>
                  <a:cubicBezTo>
                    <a:pt x="19410" y="12613"/>
                    <a:pt x="19521" y="12729"/>
                    <a:pt x="19734" y="13008"/>
                  </a:cubicBezTo>
                  <a:cubicBezTo>
                    <a:pt x="20109" y="13496"/>
                    <a:pt x="20607" y="14232"/>
                    <a:pt x="20608" y="14986"/>
                  </a:cubicBezTo>
                  <a:cubicBezTo>
                    <a:pt x="20608" y="15059"/>
                    <a:pt x="20606" y="15132"/>
                    <a:pt x="20604" y="15205"/>
                  </a:cubicBezTo>
                  <a:cubicBezTo>
                    <a:pt x="20597" y="15443"/>
                    <a:pt x="20590" y="15668"/>
                    <a:pt x="20676" y="15872"/>
                  </a:cubicBezTo>
                  <a:cubicBezTo>
                    <a:pt x="20685" y="15890"/>
                    <a:pt x="20718" y="15929"/>
                    <a:pt x="20756" y="15978"/>
                  </a:cubicBezTo>
                  <a:cubicBezTo>
                    <a:pt x="20827" y="16067"/>
                    <a:pt x="20897" y="16155"/>
                    <a:pt x="20947" y="16238"/>
                  </a:cubicBezTo>
                  <a:lnTo>
                    <a:pt x="21278" y="15809"/>
                  </a:lnTo>
                  <a:lnTo>
                    <a:pt x="21600" y="16468"/>
                  </a:lnTo>
                  <a:lnTo>
                    <a:pt x="21600" y="18975"/>
                  </a:lnTo>
                  <a:cubicBezTo>
                    <a:pt x="21600" y="18975"/>
                    <a:pt x="20609" y="19089"/>
                    <a:pt x="20527" y="19098"/>
                  </a:cubicBezTo>
                  <a:cubicBezTo>
                    <a:pt x="20476" y="19154"/>
                    <a:pt x="20342" y="19453"/>
                    <a:pt x="20114" y="20961"/>
                  </a:cubicBezTo>
                  <a:cubicBezTo>
                    <a:pt x="20104" y="21028"/>
                    <a:pt x="20097" y="21078"/>
                    <a:pt x="20092" y="21106"/>
                  </a:cubicBezTo>
                  <a:cubicBezTo>
                    <a:pt x="20080" y="21180"/>
                    <a:pt x="20071" y="21255"/>
                    <a:pt x="20064" y="21332"/>
                  </a:cubicBezTo>
                  <a:lnTo>
                    <a:pt x="20054" y="21436"/>
                  </a:lnTo>
                  <a:lnTo>
                    <a:pt x="17675" y="21600"/>
                  </a:lnTo>
                  <a:cubicBezTo>
                    <a:pt x="17675" y="21600"/>
                    <a:pt x="18855" y="19753"/>
                    <a:pt x="18855" y="19753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2521490" y="1757963"/>
              <a:ext cx="907860" cy="47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" y="20867"/>
                  </a:moveTo>
                  <a:lnTo>
                    <a:pt x="0" y="20796"/>
                  </a:lnTo>
                  <a:lnTo>
                    <a:pt x="1" y="20677"/>
                  </a:lnTo>
                  <a:lnTo>
                    <a:pt x="442" y="0"/>
                  </a:lnTo>
                  <a:lnTo>
                    <a:pt x="19209" y="0"/>
                  </a:lnTo>
                  <a:lnTo>
                    <a:pt x="19237" y="82"/>
                  </a:lnTo>
                  <a:cubicBezTo>
                    <a:pt x="19312" y="300"/>
                    <a:pt x="19387" y="456"/>
                    <a:pt x="19467" y="561"/>
                  </a:cubicBezTo>
                  <a:cubicBezTo>
                    <a:pt x="19554" y="674"/>
                    <a:pt x="19716" y="701"/>
                    <a:pt x="19872" y="728"/>
                  </a:cubicBezTo>
                  <a:cubicBezTo>
                    <a:pt x="20136" y="772"/>
                    <a:pt x="20435" y="823"/>
                    <a:pt x="20555" y="1297"/>
                  </a:cubicBezTo>
                  <a:cubicBezTo>
                    <a:pt x="20688" y="1823"/>
                    <a:pt x="20522" y="2317"/>
                    <a:pt x="20376" y="2754"/>
                  </a:cubicBezTo>
                  <a:cubicBezTo>
                    <a:pt x="20286" y="3025"/>
                    <a:pt x="20200" y="3281"/>
                    <a:pt x="20193" y="3506"/>
                  </a:cubicBezTo>
                  <a:cubicBezTo>
                    <a:pt x="20176" y="4058"/>
                    <a:pt x="20507" y="4955"/>
                    <a:pt x="20726" y="5548"/>
                  </a:cubicBezTo>
                  <a:cubicBezTo>
                    <a:pt x="20770" y="5667"/>
                    <a:pt x="20811" y="5777"/>
                    <a:pt x="20846" y="5876"/>
                  </a:cubicBezTo>
                  <a:cubicBezTo>
                    <a:pt x="21280" y="6054"/>
                    <a:pt x="21449" y="6305"/>
                    <a:pt x="21513" y="7252"/>
                  </a:cubicBezTo>
                  <a:cubicBezTo>
                    <a:pt x="21576" y="8175"/>
                    <a:pt x="21595" y="15389"/>
                    <a:pt x="21600" y="21278"/>
                  </a:cubicBezTo>
                  <a:lnTo>
                    <a:pt x="21600" y="21520"/>
                  </a:lnTo>
                  <a:lnTo>
                    <a:pt x="21479" y="21455"/>
                  </a:lnTo>
                  <a:lnTo>
                    <a:pt x="8868" y="21600"/>
                  </a:lnTo>
                  <a:cubicBezTo>
                    <a:pt x="8868" y="21600"/>
                    <a:pt x="73" y="20867"/>
                    <a:pt x="73" y="20867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2326144" y="837449"/>
              <a:ext cx="862399" cy="55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27" y="21600"/>
                  </a:moveTo>
                  <a:cubicBezTo>
                    <a:pt x="21159" y="21600"/>
                    <a:pt x="20963" y="21402"/>
                    <a:pt x="20691" y="20958"/>
                  </a:cubicBezTo>
                  <a:cubicBezTo>
                    <a:pt x="20452" y="20568"/>
                    <a:pt x="20262" y="20315"/>
                    <a:pt x="19941" y="20093"/>
                  </a:cubicBezTo>
                  <a:cubicBezTo>
                    <a:pt x="19400" y="19719"/>
                    <a:pt x="18775" y="19496"/>
                    <a:pt x="18269" y="19496"/>
                  </a:cubicBezTo>
                  <a:cubicBezTo>
                    <a:pt x="17763" y="19496"/>
                    <a:pt x="17386" y="19708"/>
                    <a:pt x="17148" y="20126"/>
                  </a:cubicBezTo>
                  <a:lnTo>
                    <a:pt x="17085" y="20237"/>
                  </a:lnTo>
                  <a:lnTo>
                    <a:pt x="15918" y="18787"/>
                  </a:lnTo>
                  <a:lnTo>
                    <a:pt x="0" y="17621"/>
                  </a:lnTo>
                  <a:lnTo>
                    <a:pt x="616" y="5630"/>
                  </a:lnTo>
                  <a:lnTo>
                    <a:pt x="963" y="0"/>
                  </a:lnTo>
                  <a:lnTo>
                    <a:pt x="1058" y="7"/>
                  </a:lnTo>
                  <a:cubicBezTo>
                    <a:pt x="1226" y="18"/>
                    <a:pt x="17838" y="1177"/>
                    <a:pt x="20637" y="1177"/>
                  </a:cubicBezTo>
                  <a:cubicBezTo>
                    <a:pt x="20818" y="1177"/>
                    <a:pt x="20937" y="1172"/>
                    <a:pt x="20991" y="1163"/>
                  </a:cubicBezTo>
                  <a:lnTo>
                    <a:pt x="21123" y="1140"/>
                  </a:lnTo>
                  <a:lnTo>
                    <a:pt x="21101" y="1343"/>
                  </a:lnTo>
                  <a:cubicBezTo>
                    <a:pt x="21090" y="1454"/>
                    <a:pt x="21075" y="1571"/>
                    <a:pt x="21059" y="1693"/>
                  </a:cubicBezTo>
                  <a:cubicBezTo>
                    <a:pt x="21003" y="2110"/>
                    <a:pt x="20853" y="2330"/>
                    <a:pt x="20722" y="2524"/>
                  </a:cubicBezTo>
                  <a:cubicBezTo>
                    <a:pt x="20634" y="2653"/>
                    <a:pt x="20552" y="2775"/>
                    <a:pt x="20496" y="2950"/>
                  </a:cubicBezTo>
                  <a:cubicBezTo>
                    <a:pt x="20294" y="3579"/>
                    <a:pt x="20544" y="3837"/>
                    <a:pt x="20968" y="4206"/>
                  </a:cubicBezTo>
                  <a:cubicBezTo>
                    <a:pt x="21178" y="4388"/>
                    <a:pt x="21375" y="4559"/>
                    <a:pt x="21473" y="4815"/>
                  </a:cubicBezTo>
                  <a:cubicBezTo>
                    <a:pt x="21537" y="4983"/>
                    <a:pt x="21563" y="6600"/>
                    <a:pt x="21508" y="14370"/>
                  </a:cubicBezTo>
                  <a:cubicBezTo>
                    <a:pt x="21503" y="15011"/>
                    <a:pt x="21500" y="15463"/>
                    <a:pt x="21500" y="15610"/>
                  </a:cubicBezTo>
                  <a:lnTo>
                    <a:pt x="21500" y="15766"/>
                  </a:lnTo>
                  <a:lnTo>
                    <a:pt x="21036" y="15766"/>
                  </a:lnTo>
                  <a:lnTo>
                    <a:pt x="21230" y="17103"/>
                  </a:lnTo>
                  <a:lnTo>
                    <a:pt x="21563" y="17927"/>
                  </a:lnTo>
                  <a:lnTo>
                    <a:pt x="21547" y="17998"/>
                  </a:lnTo>
                  <a:cubicBezTo>
                    <a:pt x="21430" y="18534"/>
                    <a:pt x="21174" y="19715"/>
                    <a:pt x="21111" y="20005"/>
                  </a:cubicBezTo>
                  <a:cubicBezTo>
                    <a:pt x="21184" y="20208"/>
                    <a:pt x="21425" y="20877"/>
                    <a:pt x="21547" y="21204"/>
                  </a:cubicBezTo>
                  <a:cubicBezTo>
                    <a:pt x="21554" y="21224"/>
                    <a:pt x="21562" y="21245"/>
                    <a:pt x="21569" y="21266"/>
                  </a:cubicBezTo>
                  <a:lnTo>
                    <a:pt x="21600" y="21362"/>
                  </a:lnTo>
                  <a:lnTo>
                    <a:pt x="21553" y="21442"/>
                  </a:lnTo>
                  <a:cubicBezTo>
                    <a:pt x="21490" y="21547"/>
                    <a:pt x="21414" y="21600"/>
                    <a:pt x="21327" y="216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3165590" y="1216059"/>
              <a:ext cx="747467" cy="49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16580" y="19654"/>
                  </a:moveTo>
                  <a:lnTo>
                    <a:pt x="3198" y="20540"/>
                  </a:lnTo>
                  <a:lnTo>
                    <a:pt x="3162" y="20487"/>
                  </a:lnTo>
                  <a:cubicBezTo>
                    <a:pt x="2803" y="19954"/>
                    <a:pt x="2811" y="19271"/>
                    <a:pt x="2818" y="18610"/>
                  </a:cubicBezTo>
                  <a:cubicBezTo>
                    <a:pt x="2823" y="18231"/>
                    <a:pt x="2828" y="17840"/>
                    <a:pt x="2759" y="17492"/>
                  </a:cubicBezTo>
                  <a:cubicBezTo>
                    <a:pt x="2677" y="17071"/>
                    <a:pt x="2619" y="16637"/>
                    <a:pt x="2563" y="16218"/>
                  </a:cubicBezTo>
                  <a:cubicBezTo>
                    <a:pt x="2464" y="15471"/>
                    <a:pt x="2371" y="14766"/>
                    <a:pt x="2147" y="14107"/>
                  </a:cubicBezTo>
                  <a:cubicBezTo>
                    <a:pt x="1969" y="13581"/>
                    <a:pt x="1924" y="13042"/>
                    <a:pt x="1880" y="12519"/>
                  </a:cubicBezTo>
                  <a:cubicBezTo>
                    <a:pt x="1845" y="12106"/>
                    <a:pt x="1812" y="11716"/>
                    <a:pt x="1719" y="11328"/>
                  </a:cubicBezTo>
                  <a:cubicBezTo>
                    <a:pt x="1633" y="10969"/>
                    <a:pt x="1507" y="10663"/>
                    <a:pt x="1375" y="10340"/>
                  </a:cubicBezTo>
                  <a:cubicBezTo>
                    <a:pt x="1205" y="9928"/>
                    <a:pt x="1030" y="9501"/>
                    <a:pt x="947" y="8961"/>
                  </a:cubicBezTo>
                  <a:cubicBezTo>
                    <a:pt x="915" y="8746"/>
                    <a:pt x="897" y="8556"/>
                    <a:pt x="879" y="8373"/>
                  </a:cubicBezTo>
                  <a:cubicBezTo>
                    <a:pt x="844" y="8011"/>
                    <a:pt x="815" y="7699"/>
                    <a:pt x="677" y="7332"/>
                  </a:cubicBezTo>
                  <a:cubicBezTo>
                    <a:pt x="510" y="6890"/>
                    <a:pt x="148" y="5898"/>
                    <a:pt x="148" y="5898"/>
                  </a:cubicBezTo>
                  <a:lnTo>
                    <a:pt x="123" y="5830"/>
                  </a:lnTo>
                  <a:lnTo>
                    <a:pt x="139" y="5756"/>
                  </a:lnTo>
                  <a:cubicBezTo>
                    <a:pt x="139" y="5756"/>
                    <a:pt x="478" y="4218"/>
                    <a:pt x="641" y="3482"/>
                  </a:cubicBezTo>
                  <a:lnTo>
                    <a:pt x="295" y="2637"/>
                  </a:lnTo>
                  <a:lnTo>
                    <a:pt x="0" y="630"/>
                  </a:lnTo>
                  <a:lnTo>
                    <a:pt x="708" y="630"/>
                  </a:lnTo>
                  <a:lnTo>
                    <a:pt x="17679" y="0"/>
                  </a:lnTo>
                  <a:lnTo>
                    <a:pt x="17696" y="151"/>
                  </a:lnTo>
                  <a:cubicBezTo>
                    <a:pt x="17703" y="212"/>
                    <a:pt x="17707" y="280"/>
                    <a:pt x="17711" y="349"/>
                  </a:cubicBezTo>
                  <a:cubicBezTo>
                    <a:pt x="17719" y="488"/>
                    <a:pt x="17728" y="631"/>
                    <a:pt x="17763" y="721"/>
                  </a:cubicBezTo>
                  <a:cubicBezTo>
                    <a:pt x="17777" y="756"/>
                    <a:pt x="17860" y="806"/>
                    <a:pt x="17900" y="831"/>
                  </a:cubicBezTo>
                  <a:cubicBezTo>
                    <a:pt x="17982" y="880"/>
                    <a:pt x="18059" y="927"/>
                    <a:pt x="18090" y="1038"/>
                  </a:cubicBezTo>
                  <a:cubicBezTo>
                    <a:pt x="18180" y="1353"/>
                    <a:pt x="18105" y="1609"/>
                    <a:pt x="18045" y="1815"/>
                  </a:cubicBezTo>
                  <a:cubicBezTo>
                    <a:pt x="18010" y="1934"/>
                    <a:pt x="17978" y="2047"/>
                    <a:pt x="17973" y="2166"/>
                  </a:cubicBezTo>
                  <a:cubicBezTo>
                    <a:pt x="17939" y="2985"/>
                    <a:pt x="18170" y="4204"/>
                    <a:pt x="18615" y="4828"/>
                  </a:cubicBezTo>
                  <a:cubicBezTo>
                    <a:pt x="18752" y="5022"/>
                    <a:pt x="18894" y="5098"/>
                    <a:pt x="19058" y="5186"/>
                  </a:cubicBezTo>
                  <a:cubicBezTo>
                    <a:pt x="19158" y="5239"/>
                    <a:pt x="19261" y="5294"/>
                    <a:pt x="19370" y="5380"/>
                  </a:cubicBezTo>
                  <a:cubicBezTo>
                    <a:pt x="19424" y="5421"/>
                    <a:pt x="19506" y="5532"/>
                    <a:pt x="19647" y="5723"/>
                  </a:cubicBezTo>
                  <a:cubicBezTo>
                    <a:pt x="19748" y="5860"/>
                    <a:pt x="19874" y="6032"/>
                    <a:pt x="19927" y="6079"/>
                  </a:cubicBezTo>
                  <a:lnTo>
                    <a:pt x="19985" y="6129"/>
                  </a:lnTo>
                  <a:lnTo>
                    <a:pt x="19985" y="6232"/>
                  </a:lnTo>
                  <a:cubicBezTo>
                    <a:pt x="19981" y="6825"/>
                    <a:pt x="20181" y="7355"/>
                    <a:pt x="20579" y="7829"/>
                  </a:cubicBezTo>
                  <a:cubicBezTo>
                    <a:pt x="20689" y="7960"/>
                    <a:pt x="20795" y="8065"/>
                    <a:pt x="20896" y="8167"/>
                  </a:cubicBezTo>
                  <a:cubicBezTo>
                    <a:pt x="21251" y="8523"/>
                    <a:pt x="21558" y="8830"/>
                    <a:pt x="21583" y="9812"/>
                  </a:cubicBezTo>
                  <a:cubicBezTo>
                    <a:pt x="21600" y="10458"/>
                    <a:pt x="21447" y="10792"/>
                    <a:pt x="21286" y="11147"/>
                  </a:cubicBezTo>
                  <a:cubicBezTo>
                    <a:pt x="21227" y="11275"/>
                    <a:pt x="21167" y="11408"/>
                    <a:pt x="21109" y="11565"/>
                  </a:cubicBezTo>
                  <a:cubicBezTo>
                    <a:pt x="21060" y="11697"/>
                    <a:pt x="21043" y="11862"/>
                    <a:pt x="21025" y="12037"/>
                  </a:cubicBezTo>
                  <a:cubicBezTo>
                    <a:pt x="21006" y="12232"/>
                    <a:pt x="20985" y="12433"/>
                    <a:pt x="20920" y="12623"/>
                  </a:cubicBezTo>
                  <a:cubicBezTo>
                    <a:pt x="20679" y="13326"/>
                    <a:pt x="20225" y="13448"/>
                    <a:pt x="19786" y="13567"/>
                  </a:cubicBezTo>
                  <a:cubicBezTo>
                    <a:pt x="19484" y="13649"/>
                    <a:pt x="19199" y="13726"/>
                    <a:pt x="18994" y="13984"/>
                  </a:cubicBezTo>
                  <a:cubicBezTo>
                    <a:pt x="18568" y="14519"/>
                    <a:pt x="18709" y="14871"/>
                    <a:pt x="18923" y="15404"/>
                  </a:cubicBezTo>
                  <a:cubicBezTo>
                    <a:pt x="19055" y="15732"/>
                    <a:pt x="19205" y="16105"/>
                    <a:pt x="19182" y="16544"/>
                  </a:cubicBezTo>
                  <a:cubicBezTo>
                    <a:pt x="19153" y="17143"/>
                    <a:pt x="18951" y="17627"/>
                    <a:pt x="18756" y="18096"/>
                  </a:cubicBezTo>
                  <a:cubicBezTo>
                    <a:pt x="18705" y="18217"/>
                    <a:pt x="18655" y="18338"/>
                    <a:pt x="18608" y="18460"/>
                  </a:cubicBezTo>
                  <a:cubicBezTo>
                    <a:pt x="18575" y="18546"/>
                    <a:pt x="18545" y="18637"/>
                    <a:pt x="18515" y="18727"/>
                  </a:cubicBezTo>
                  <a:cubicBezTo>
                    <a:pt x="18450" y="18919"/>
                    <a:pt x="18384" y="19118"/>
                    <a:pt x="18288" y="19290"/>
                  </a:cubicBezTo>
                  <a:cubicBezTo>
                    <a:pt x="18227" y="19398"/>
                    <a:pt x="18165" y="19474"/>
                    <a:pt x="18110" y="19540"/>
                  </a:cubicBezTo>
                  <a:cubicBezTo>
                    <a:pt x="18023" y="19646"/>
                    <a:pt x="17960" y="19722"/>
                    <a:pt x="17926" y="19893"/>
                  </a:cubicBezTo>
                  <a:cubicBezTo>
                    <a:pt x="17900" y="20034"/>
                    <a:pt x="17917" y="20283"/>
                    <a:pt x="17932" y="20502"/>
                  </a:cubicBezTo>
                  <a:cubicBezTo>
                    <a:pt x="17942" y="20641"/>
                    <a:pt x="17951" y="20774"/>
                    <a:pt x="17951" y="20884"/>
                  </a:cubicBezTo>
                  <a:lnTo>
                    <a:pt x="17951" y="20903"/>
                  </a:lnTo>
                  <a:lnTo>
                    <a:pt x="17847" y="21600"/>
                  </a:lnTo>
                  <a:cubicBezTo>
                    <a:pt x="17847" y="21600"/>
                    <a:pt x="16580" y="19654"/>
                    <a:pt x="16580" y="19654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3094529" y="329116"/>
              <a:ext cx="794877" cy="90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85" y="21502"/>
                  </a:moveTo>
                  <a:cubicBezTo>
                    <a:pt x="2285" y="21411"/>
                    <a:pt x="2289" y="21132"/>
                    <a:pt x="2294" y="20737"/>
                  </a:cubicBezTo>
                  <a:cubicBezTo>
                    <a:pt x="2313" y="19220"/>
                    <a:pt x="2363" y="15190"/>
                    <a:pt x="2280" y="14945"/>
                  </a:cubicBezTo>
                  <a:cubicBezTo>
                    <a:pt x="2210" y="14844"/>
                    <a:pt x="2021" y="14750"/>
                    <a:pt x="1820" y="14651"/>
                  </a:cubicBezTo>
                  <a:cubicBezTo>
                    <a:pt x="1431" y="14460"/>
                    <a:pt x="897" y="14197"/>
                    <a:pt x="1218" y="13627"/>
                  </a:cubicBezTo>
                  <a:cubicBezTo>
                    <a:pt x="1296" y="13489"/>
                    <a:pt x="1405" y="13398"/>
                    <a:pt x="1509" y="13311"/>
                  </a:cubicBezTo>
                  <a:cubicBezTo>
                    <a:pt x="1646" y="13196"/>
                    <a:pt x="1764" y="13097"/>
                    <a:pt x="1811" y="12899"/>
                  </a:cubicBezTo>
                  <a:cubicBezTo>
                    <a:pt x="2041" y="11926"/>
                    <a:pt x="1851" y="11510"/>
                    <a:pt x="1683" y="11142"/>
                  </a:cubicBezTo>
                  <a:cubicBezTo>
                    <a:pt x="1631" y="11028"/>
                    <a:pt x="1582" y="10920"/>
                    <a:pt x="1545" y="10800"/>
                  </a:cubicBezTo>
                  <a:cubicBezTo>
                    <a:pt x="1279" y="9953"/>
                    <a:pt x="1246" y="9657"/>
                    <a:pt x="1172" y="8762"/>
                  </a:cubicBezTo>
                  <a:cubicBezTo>
                    <a:pt x="1151" y="8510"/>
                    <a:pt x="1148" y="8248"/>
                    <a:pt x="1144" y="7995"/>
                  </a:cubicBezTo>
                  <a:cubicBezTo>
                    <a:pt x="1139" y="7603"/>
                    <a:pt x="1134" y="7198"/>
                    <a:pt x="1064" y="6819"/>
                  </a:cubicBezTo>
                  <a:cubicBezTo>
                    <a:pt x="1010" y="6526"/>
                    <a:pt x="884" y="6257"/>
                    <a:pt x="750" y="5973"/>
                  </a:cubicBezTo>
                  <a:cubicBezTo>
                    <a:pt x="626" y="5708"/>
                    <a:pt x="497" y="5434"/>
                    <a:pt x="434" y="5141"/>
                  </a:cubicBezTo>
                  <a:cubicBezTo>
                    <a:pt x="263" y="4338"/>
                    <a:pt x="320" y="3483"/>
                    <a:pt x="378" y="2909"/>
                  </a:cubicBezTo>
                  <a:cubicBezTo>
                    <a:pt x="423" y="2467"/>
                    <a:pt x="275" y="2070"/>
                    <a:pt x="133" y="1687"/>
                  </a:cubicBezTo>
                  <a:cubicBezTo>
                    <a:pt x="103" y="1605"/>
                    <a:pt x="72" y="1523"/>
                    <a:pt x="43" y="1441"/>
                  </a:cubicBezTo>
                  <a:lnTo>
                    <a:pt x="0" y="1316"/>
                  </a:lnTo>
                  <a:lnTo>
                    <a:pt x="148" y="1317"/>
                  </a:lnTo>
                  <a:cubicBezTo>
                    <a:pt x="956" y="1322"/>
                    <a:pt x="1694" y="1323"/>
                    <a:pt x="2351" y="1323"/>
                  </a:cubicBezTo>
                  <a:cubicBezTo>
                    <a:pt x="4101" y="1323"/>
                    <a:pt x="5287" y="1311"/>
                    <a:pt x="5648" y="1306"/>
                  </a:cubicBezTo>
                  <a:cubicBezTo>
                    <a:pt x="5647" y="1298"/>
                    <a:pt x="5646" y="1290"/>
                    <a:pt x="5645" y="1281"/>
                  </a:cubicBezTo>
                  <a:cubicBezTo>
                    <a:pt x="5606" y="894"/>
                    <a:pt x="5534" y="174"/>
                    <a:pt x="5961" y="34"/>
                  </a:cubicBezTo>
                  <a:cubicBezTo>
                    <a:pt x="6029" y="11"/>
                    <a:pt x="6101" y="0"/>
                    <a:pt x="6176" y="0"/>
                  </a:cubicBezTo>
                  <a:cubicBezTo>
                    <a:pt x="6472" y="0"/>
                    <a:pt x="6790" y="185"/>
                    <a:pt x="6915" y="431"/>
                  </a:cubicBezTo>
                  <a:cubicBezTo>
                    <a:pt x="7012" y="619"/>
                    <a:pt x="7035" y="820"/>
                    <a:pt x="7057" y="1015"/>
                  </a:cubicBezTo>
                  <a:cubicBezTo>
                    <a:pt x="7070" y="1129"/>
                    <a:pt x="7083" y="1237"/>
                    <a:pt x="7109" y="1341"/>
                  </a:cubicBezTo>
                  <a:cubicBezTo>
                    <a:pt x="7155" y="1529"/>
                    <a:pt x="7206" y="1716"/>
                    <a:pt x="7257" y="1903"/>
                  </a:cubicBezTo>
                  <a:cubicBezTo>
                    <a:pt x="7294" y="2037"/>
                    <a:pt x="7331" y="2171"/>
                    <a:pt x="7366" y="2305"/>
                  </a:cubicBezTo>
                  <a:cubicBezTo>
                    <a:pt x="7543" y="2359"/>
                    <a:pt x="8316" y="2432"/>
                    <a:pt x="8617" y="2460"/>
                  </a:cubicBezTo>
                  <a:cubicBezTo>
                    <a:pt x="8755" y="2473"/>
                    <a:pt x="8855" y="2483"/>
                    <a:pt x="8882" y="2487"/>
                  </a:cubicBezTo>
                  <a:cubicBezTo>
                    <a:pt x="9265" y="2550"/>
                    <a:pt x="9462" y="2591"/>
                    <a:pt x="9763" y="2830"/>
                  </a:cubicBezTo>
                  <a:cubicBezTo>
                    <a:pt x="9858" y="2906"/>
                    <a:pt x="9967" y="2946"/>
                    <a:pt x="10077" y="2946"/>
                  </a:cubicBezTo>
                  <a:cubicBezTo>
                    <a:pt x="10160" y="2946"/>
                    <a:pt x="10242" y="2923"/>
                    <a:pt x="10321" y="2878"/>
                  </a:cubicBezTo>
                  <a:cubicBezTo>
                    <a:pt x="10387" y="2841"/>
                    <a:pt x="10439" y="2801"/>
                    <a:pt x="10489" y="2762"/>
                  </a:cubicBezTo>
                  <a:cubicBezTo>
                    <a:pt x="10597" y="2677"/>
                    <a:pt x="10710" y="2589"/>
                    <a:pt x="10934" y="2560"/>
                  </a:cubicBezTo>
                  <a:cubicBezTo>
                    <a:pt x="11065" y="2543"/>
                    <a:pt x="11209" y="2535"/>
                    <a:pt x="11362" y="2535"/>
                  </a:cubicBezTo>
                  <a:cubicBezTo>
                    <a:pt x="11624" y="2535"/>
                    <a:pt x="11900" y="2559"/>
                    <a:pt x="12161" y="2606"/>
                  </a:cubicBezTo>
                  <a:cubicBezTo>
                    <a:pt x="12343" y="2639"/>
                    <a:pt x="12526" y="2709"/>
                    <a:pt x="12690" y="2810"/>
                  </a:cubicBezTo>
                  <a:cubicBezTo>
                    <a:pt x="12697" y="2815"/>
                    <a:pt x="12875" y="2950"/>
                    <a:pt x="12941" y="3072"/>
                  </a:cubicBezTo>
                  <a:cubicBezTo>
                    <a:pt x="13149" y="3085"/>
                    <a:pt x="13338" y="3126"/>
                    <a:pt x="13461" y="3363"/>
                  </a:cubicBezTo>
                  <a:cubicBezTo>
                    <a:pt x="13479" y="3399"/>
                    <a:pt x="13496" y="3449"/>
                    <a:pt x="13514" y="3507"/>
                  </a:cubicBezTo>
                  <a:cubicBezTo>
                    <a:pt x="13552" y="3625"/>
                    <a:pt x="13615" y="3822"/>
                    <a:pt x="13713" y="3822"/>
                  </a:cubicBezTo>
                  <a:cubicBezTo>
                    <a:pt x="13743" y="3820"/>
                    <a:pt x="13792" y="3789"/>
                    <a:pt x="13811" y="3554"/>
                  </a:cubicBezTo>
                  <a:cubicBezTo>
                    <a:pt x="13815" y="3499"/>
                    <a:pt x="13821" y="3424"/>
                    <a:pt x="13911" y="3412"/>
                  </a:cubicBezTo>
                  <a:lnTo>
                    <a:pt x="13986" y="3403"/>
                  </a:lnTo>
                  <a:cubicBezTo>
                    <a:pt x="14077" y="3392"/>
                    <a:pt x="14179" y="3380"/>
                    <a:pt x="14282" y="3380"/>
                  </a:cubicBezTo>
                  <a:cubicBezTo>
                    <a:pt x="14446" y="3380"/>
                    <a:pt x="14570" y="3412"/>
                    <a:pt x="14661" y="3477"/>
                  </a:cubicBezTo>
                  <a:cubicBezTo>
                    <a:pt x="14745" y="3538"/>
                    <a:pt x="14780" y="3618"/>
                    <a:pt x="14810" y="3689"/>
                  </a:cubicBezTo>
                  <a:cubicBezTo>
                    <a:pt x="14841" y="3762"/>
                    <a:pt x="14861" y="3804"/>
                    <a:pt x="14909" y="3825"/>
                  </a:cubicBezTo>
                  <a:cubicBezTo>
                    <a:pt x="14937" y="3837"/>
                    <a:pt x="14973" y="3842"/>
                    <a:pt x="15027" y="3842"/>
                  </a:cubicBezTo>
                  <a:cubicBezTo>
                    <a:pt x="15048" y="3842"/>
                    <a:pt x="15141" y="3839"/>
                    <a:pt x="15166" y="3839"/>
                  </a:cubicBezTo>
                  <a:cubicBezTo>
                    <a:pt x="15248" y="3839"/>
                    <a:pt x="15354" y="3847"/>
                    <a:pt x="15454" y="3909"/>
                  </a:cubicBezTo>
                  <a:cubicBezTo>
                    <a:pt x="15569" y="3980"/>
                    <a:pt x="15636" y="4077"/>
                    <a:pt x="15695" y="4162"/>
                  </a:cubicBezTo>
                  <a:cubicBezTo>
                    <a:pt x="15769" y="4269"/>
                    <a:pt x="15833" y="4361"/>
                    <a:pt x="15978" y="4404"/>
                  </a:cubicBezTo>
                  <a:cubicBezTo>
                    <a:pt x="16034" y="4420"/>
                    <a:pt x="16093" y="4428"/>
                    <a:pt x="16153" y="4428"/>
                  </a:cubicBezTo>
                  <a:cubicBezTo>
                    <a:pt x="16513" y="4428"/>
                    <a:pt x="16900" y="4142"/>
                    <a:pt x="17108" y="3988"/>
                  </a:cubicBezTo>
                  <a:cubicBezTo>
                    <a:pt x="17307" y="3841"/>
                    <a:pt x="17519" y="3704"/>
                    <a:pt x="17718" y="3704"/>
                  </a:cubicBezTo>
                  <a:cubicBezTo>
                    <a:pt x="17982" y="3704"/>
                    <a:pt x="18108" y="3937"/>
                    <a:pt x="18166" y="4078"/>
                  </a:cubicBezTo>
                  <a:cubicBezTo>
                    <a:pt x="18318" y="4070"/>
                    <a:pt x="18469" y="4066"/>
                    <a:pt x="18624" y="4066"/>
                  </a:cubicBezTo>
                  <a:lnTo>
                    <a:pt x="18674" y="4066"/>
                  </a:lnTo>
                  <a:cubicBezTo>
                    <a:pt x="18855" y="4066"/>
                    <a:pt x="19041" y="4028"/>
                    <a:pt x="19221" y="3991"/>
                  </a:cubicBezTo>
                  <a:cubicBezTo>
                    <a:pt x="19400" y="3954"/>
                    <a:pt x="19586" y="3916"/>
                    <a:pt x="19760" y="3916"/>
                  </a:cubicBezTo>
                  <a:cubicBezTo>
                    <a:pt x="20056" y="3916"/>
                    <a:pt x="20275" y="4030"/>
                    <a:pt x="20429" y="4263"/>
                  </a:cubicBezTo>
                  <a:cubicBezTo>
                    <a:pt x="20486" y="4260"/>
                    <a:pt x="20548" y="4240"/>
                    <a:pt x="20613" y="4220"/>
                  </a:cubicBezTo>
                  <a:cubicBezTo>
                    <a:pt x="20683" y="4197"/>
                    <a:pt x="20757" y="4174"/>
                    <a:pt x="20838" y="4166"/>
                  </a:cubicBezTo>
                  <a:cubicBezTo>
                    <a:pt x="20872" y="4163"/>
                    <a:pt x="20906" y="4162"/>
                    <a:pt x="20940" y="4162"/>
                  </a:cubicBezTo>
                  <a:cubicBezTo>
                    <a:pt x="21085" y="4162"/>
                    <a:pt x="21226" y="4188"/>
                    <a:pt x="21362" y="4213"/>
                  </a:cubicBezTo>
                  <a:lnTo>
                    <a:pt x="21600" y="4255"/>
                  </a:lnTo>
                  <a:lnTo>
                    <a:pt x="21520" y="4372"/>
                  </a:lnTo>
                  <a:cubicBezTo>
                    <a:pt x="21238" y="4784"/>
                    <a:pt x="20673" y="5090"/>
                    <a:pt x="20239" y="5240"/>
                  </a:cubicBezTo>
                  <a:lnTo>
                    <a:pt x="20021" y="5313"/>
                  </a:lnTo>
                  <a:cubicBezTo>
                    <a:pt x="19617" y="5450"/>
                    <a:pt x="19236" y="5578"/>
                    <a:pt x="18871" y="5772"/>
                  </a:cubicBezTo>
                  <a:cubicBezTo>
                    <a:pt x="18549" y="5944"/>
                    <a:pt x="18081" y="6212"/>
                    <a:pt x="17729" y="6566"/>
                  </a:cubicBezTo>
                  <a:cubicBezTo>
                    <a:pt x="17564" y="6732"/>
                    <a:pt x="17413" y="6916"/>
                    <a:pt x="17267" y="7093"/>
                  </a:cubicBezTo>
                  <a:cubicBezTo>
                    <a:pt x="17130" y="7259"/>
                    <a:pt x="16989" y="7431"/>
                    <a:pt x="16835" y="7591"/>
                  </a:cubicBezTo>
                  <a:cubicBezTo>
                    <a:pt x="16626" y="7805"/>
                    <a:pt x="16398" y="8009"/>
                    <a:pt x="16177" y="8206"/>
                  </a:cubicBezTo>
                  <a:cubicBezTo>
                    <a:pt x="15987" y="8375"/>
                    <a:pt x="15791" y="8549"/>
                    <a:pt x="15611" y="8729"/>
                  </a:cubicBezTo>
                  <a:cubicBezTo>
                    <a:pt x="15469" y="8870"/>
                    <a:pt x="15304" y="8986"/>
                    <a:pt x="15145" y="9098"/>
                  </a:cubicBezTo>
                  <a:cubicBezTo>
                    <a:pt x="15003" y="9198"/>
                    <a:pt x="14869" y="9292"/>
                    <a:pt x="14749" y="9403"/>
                  </a:cubicBezTo>
                  <a:lnTo>
                    <a:pt x="14420" y="9883"/>
                  </a:lnTo>
                  <a:cubicBezTo>
                    <a:pt x="14421" y="10057"/>
                    <a:pt x="14439" y="10253"/>
                    <a:pt x="14459" y="10459"/>
                  </a:cubicBezTo>
                  <a:cubicBezTo>
                    <a:pt x="14500" y="10900"/>
                    <a:pt x="14543" y="11356"/>
                    <a:pt x="14438" y="11718"/>
                  </a:cubicBezTo>
                  <a:cubicBezTo>
                    <a:pt x="14343" y="12047"/>
                    <a:pt x="13948" y="12330"/>
                    <a:pt x="13599" y="12580"/>
                  </a:cubicBezTo>
                  <a:cubicBezTo>
                    <a:pt x="13451" y="12685"/>
                    <a:pt x="13312" y="12785"/>
                    <a:pt x="13216" y="12875"/>
                  </a:cubicBezTo>
                  <a:cubicBezTo>
                    <a:pt x="13021" y="13057"/>
                    <a:pt x="12936" y="13215"/>
                    <a:pt x="12957" y="13358"/>
                  </a:cubicBezTo>
                  <a:cubicBezTo>
                    <a:pt x="12996" y="13616"/>
                    <a:pt x="13391" y="13831"/>
                    <a:pt x="13774" y="14039"/>
                  </a:cubicBezTo>
                  <a:lnTo>
                    <a:pt x="13936" y="14128"/>
                  </a:lnTo>
                  <a:lnTo>
                    <a:pt x="13826" y="14213"/>
                  </a:lnTo>
                  <a:cubicBezTo>
                    <a:pt x="13720" y="14295"/>
                    <a:pt x="13617" y="14381"/>
                    <a:pt x="13515" y="14466"/>
                  </a:cubicBezTo>
                  <a:lnTo>
                    <a:pt x="13442" y="14527"/>
                  </a:lnTo>
                  <a:lnTo>
                    <a:pt x="13268" y="16658"/>
                  </a:lnTo>
                  <a:cubicBezTo>
                    <a:pt x="13381" y="16722"/>
                    <a:pt x="13493" y="16789"/>
                    <a:pt x="13606" y="16857"/>
                  </a:cubicBezTo>
                  <a:cubicBezTo>
                    <a:pt x="13829" y="16990"/>
                    <a:pt x="14060" y="17128"/>
                    <a:pt x="14296" y="17233"/>
                  </a:cubicBezTo>
                  <a:cubicBezTo>
                    <a:pt x="14304" y="17237"/>
                    <a:pt x="14313" y="17238"/>
                    <a:pt x="14325" y="17238"/>
                  </a:cubicBezTo>
                  <a:cubicBezTo>
                    <a:pt x="14344" y="17238"/>
                    <a:pt x="14364" y="17235"/>
                    <a:pt x="14383" y="17232"/>
                  </a:cubicBezTo>
                  <a:cubicBezTo>
                    <a:pt x="14414" y="17228"/>
                    <a:pt x="14445" y="17224"/>
                    <a:pt x="14477" y="17224"/>
                  </a:cubicBezTo>
                  <a:cubicBezTo>
                    <a:pt x="14541" y="17224"/>
                    <a:pt x="14596" y="17239"/>
                    <a:pt x="14647" y="17272"/>
                  </a:cubicBezTo>
                  <a:cubicBezTo>
                    <a:pt x="14718" y="17316"/>
                    <a:pt x="14755" y="17381"/>
                    <a:pt x="14788" y="17438"/>
                  </a:cubicBezTo>
                  <a:cubicBezTo>
                    <a:pt x="14813" y="17481"/>
                    <a:pt x="14836" y="17522"/>
                    <a:pt x="14865" y="17538"/>
                  </a:cubicBezTo>
                  <a:cubicBezTo>
                    <a:pt x="15021" y="17623"/>
                    <a:pt x="15151" y="17664"/>
                    <a:pt x="15330" y="17720"/>
                  </a:cubicBezTo>
                  <a:lnTo>
                    <a:pt x="15411" y="17746"/>
                  </a:lnTo>
                  <a:cubicBezTo>
                    <a:pt x="15814" y="17876"/>
                    <a:pt x="15931" y="18048"/>
                    <a:pt x="16065" y="18247"/>
                  </a:cubicBezTo>
                  <a:cubicBezTo>
                    <a:pt x="16117" y="18323"/>
                    <a:pt x="16170" y="18402"/>
                    <a:pt x="16246" y="18490"/>
                  </a:cubicBezTo>
                  <a:cubicBezTo>
                    <a:pt x="16425" y="18697"/>
                    <a:pt x="16761" y="18908"/>
                    <a:pt x="17272" y="19136"/>
                  </a:cubicBezTo>
                  <a:cubicBezTo>
                    <a:pt x="18088" y="19497"/>
                    <a:pt x="18201" y="20141"/>
                    <a:pt x="18321" y="20822"/>
                  </a:cubicBezTo>
                  <a:cubicBezTo>
                    <a:pt x="18339" y="20929"/>
                    <a:pt x="18358" y="21037"/>
                    <a:pt x="18380" y="21145"/>
                  </a:cubicBezTo>
                  <a:lnTo>
                    <a:pt x="18403" y="21255"/>
                  </a:lnTo>
                  <a:lnTo>
                    <a:pt x="2285" y="21600"/>
                  </a:lnTo>
                  <a:cubicBezTo>
                    <a:pt x="2285" y="21600"/>
                    <a:pt x="2285" y="21502"/>
                    <a:pt x="2285" y="21502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1507061" y="909847"/>
              <a:ext cx="853267" cy="70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6" y="19987"/>
                  </a:moveTo>
                  <a:lnTo>
                    <a:pt x="0" y="19135"/>
                  </a:lnTo>
                  <a:lnTo>
                    <a:pt x="2367" y="0"/>
                  </a:lnTo>
                  <a:lnTo>
                    <a:pt x="21600" y="2688"/>
                  </a:lnTo>
                  <a:lnTo>
                    <a:pt x="20290" y="21600"/>
                  </a:lnTo>
                  <a:cubicBezTo>
                    <a:pt x="20290" y="21600"/>
                    <a:pt x="5856" y="19987"/>
                    <a:pt x="5856" y="19987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1547212" y="2154067"/>
              <a:ext cx="852970" cy="89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62"/>
                  </a:moveTo>
                  <a:lnTo>
                    <a:pt x="2910" y="0"/>
                  </a:lnTo>
                  <a:lnTo>
                    <a:pt x="21600" y="1824"/>
                  </a:lnTo>
                  <a:lnTo>
                    <a:pt x="20127" y="20510"/>
                  </a:lnTo>
                  <a:lnTo>
                    <a:pt x="8423" y="19596"/>
                  </a:lnTo>
                  <a:lnTo>
                    <a:pt x="8769" y="20353"/>
                  </a:lnTo>
                  <a:lnTo>
                    <a:pt x="8599" y="20340"/>
                  </a:lnTo>
                  <a:cubicBezTo>
                    <a:pt x="8536" y="20335"/>
                    <a:pt x="4012" y="20016"/>
                    <a:pt x="3303" y="19966"/>
                  </a:cubicBezTo>
                  <a:lnTo>
                    <a:pt x="3019" y="21600"/>
                  </a:lnTo>
                  <a:cubicBezTo>
                    <a:pt x="3019" y="21600"/>
                    <a:pt x="0" y="21262"/>
                    <a:pt x="0" y="21262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832523" y="2057741"/>
              <a:ext cx="830173" cy="97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08" y="20980"/>
                  </a:moveTo>
                  <a:lnTo>
                    <a:pt x="0" y="14998"/>
                  </a:lnTo>
                  <a:lnTo>
                    <a:pt x="478" y="14238"/>
                  </a:lnTo>
                  <a:lnTo>
                    <a:pt x="524" y="14228"/>
                  </a:lnTo>
                  <a:cubicBezTo>
                    <a:pt x="960" y="14137"/>
                    <a:pt x="1202" y="14032"/>
                    <a:pt x="1284" y="13898"/>
                  </a:cubicBezTo>
                  <a:cubicBezTo>
                    <a:pt x="1375" y="13749"/>
                    <a:pt x="1280" y="13538"/>
                    <a:pt x="1149" y="13245"/>
                  </a:cubicBezTo>
                  <a:cubicBezTo>
                    <a:pt x="1086" y="13105"/>
                    <a:pt x="1014" y="12945"/>
                    <a:pt x="953" y="12766"/>
                  </a:cubicBezTo>
                  <a:cubicBezTo>
                    <a:pt x="795" y="12305"/>
                    <a:pt x="1105" y="12102"/>
                    <a:pt x="1378" y="11923"/>
                  </a:cubicBezTo>
                  <a:cubicBezTo>
                    <a:pt x="1541" y="11816"/>
                    <a:pt x="1710" y="11705"/>
                    <a:pt x="1795" y="11540"/>
                  </a:cubicBezTo>
                  <a:cubicBezTo>
                    <a:pt x="1895" y="11347"/>
                    <a:pt x="1904" y="11155"/>
                    <a:pt x="1914" y="10951"/>
                  </a:cubicBezTo>
                  <a:cubicBezTo>
                    <a:pt x="1931" y="10626"/>
                    <a:pt x="1948" y="10289"/>
                    <a:pt x="2361" y="9980"/>
                  </a:cubicBezTo>
                  <a:cubicBezTo>
                    <a:pt x="2484" y="9888"/>
                    <a:pt x="2649" y="9815"/>
                    <a:pt x="2825" y="9737"/>
                  </a:cubicBezTo>
                  <a:cubicBezTo>
                    <a:pt x="3127" y="9603"/>
                    <a:pt x="3439" y="9464"/>
                    <a:pt x="3498" y="9240"/>
                  </a:cubicBezTo>
                  <a:cubicBezTo>
                    <a:pt x="3562" y="9000"/>
                    <a:pt x="3305" y="8727"/>
                    <a:pt x="3078" y="8487"/>
                  </a:cubicBezTo>
                  <a:cubicBezTo>
                    <a:pt x="2976" y="8378"/>
                    <a:pt x="2879" y="8276"/>
                    <a:pt x="2815" y="8180"/>
                  </a:cubicBezTo>
                  <a:cubicBezTo>
                    <a:pt x="2435" y="7611"/>
                    <a:pt x="2723" y="6575"/>
                    <a:pt x="2735" y="6532"/>
                  </a:cubicBezTo>
                  <a:cubicBezTo>
                    <a:pt x="2808" y="5366"/>
                    <a:pt x="2946" y="3177"/>
                    <a:pt x="2962" y="2869"/>
                  </a:cubicBezTo>
                  <a:lnTo>
                    <a:pt x="2818" y="2744"/>
                  </a:lnTo>
                  <a:lnTo>
                    <a:pt x="4034" y="2744"/>
                  </a:lnTo>
                  <a:lnTo>
                    <a:pt x="4445" y="3377"/>
                  </a:lnTo>
                  <a:lnTo>
                    <a:pt x="5035" y="3377"/>
                  </a:lnTo>
                  <a:lnTo>
                    <a:pt x="5695" y="0"/>
                  </a:lnTo>
                  <a:lnTo>
                    <a:pt x="14334" y="1235"/>
                  </a:lnTo>
                  <a:lnTo>
                    <a:pt x="21600" y="2099"/>
                  </a:lnTo>
                  <a:lnTo>
                    <a:pt x="18610" y="21600"/>
                  </a:lnTo>
                  <a:cubicBezTo>
                    <a:pt x="18610" y="21600"/>
                    <a:pt x="12408" y="20980"/>
                    <a:pt x="12408" y="20980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185853" y="203451"/>
              <a:ext cx="1236930" cy="801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600" extrusionOk="0">
                  <a:moveTo>
                    <a:pt x="7421" y="19272"/>
                  </a:moveTo>
                  <a:lnTo>
                    <a:pt x="7202" y="21379"/>
                  </a:lnTo>
                  <a:lnTo>
                    <a:pt x="7109" y="21267"/>
                  </a:lnTo>
                  <a:cubicBezTo>
                    <a:pt x="7062" y="21211"/>
                    <a:pt x="7020" y="21149"/>
                    <a:pt x="6984" y="21084"/>
                  </a:cubicBezTo>
                  <a:cubicBezTo>
                    <a:pt x="6888" y="20911"/>
                    <a:pt x="6845" y="20655"/>
                    <a:pt x="6804" y="20409"/>
                  </a:cubicBezTo>
                  <a:cubicBezTo>
                    <a:pt x="6779" y="20258"/>
                    <a:pt x="6755" y="20115"/>
                    <a:pt x="6721" y="19998"/>
                  </a:cubicBezTo>
                  <a:cubicBezTo>
                    <a:pt x="6695" y="19993"/>
                    <a:pt x="6672" y="19990"/>
                    <a:pt x="6652" y="19990"/>
                  </a:cubicBezTo>
                  <a:cubicBezTo>
                    <a:pt x="6555" y="19990"/>
                    <a:pt x="6551" y="20027"/>
                    <a:pt x="6543" y="20204"/>
                  </a:cubicBezTo>
                  <a:cubicBezTo>
                    <a:pt x="6538" y="20330"/>
                    <a:pt x="6531" y="20486"/>
                    <a:pt x="6450" y="20600"/>
                  </a:cubicBezTo>
                  <a:cubicBezTo>
                    <a:pt x="6352" y="20739"/>
                    <a:pt x="6212" y="20806"/>
                    <a:pt x="6023" y="20806"/>
                  </a:cubicBezTo>
                  <a:cubicBezTo>
                    <a:pt x="5802" y="20806"/>
                    <a:pt x="5548" y="20714"/>
                    <a:pt x="5325" y="20632"/>
                  </a:cubicBezTo>
                  <a:cubicBezTo>
                    <a:pt x="5190" y="20583"/>
                    <a:pt x="5063" y="20536"/>
                    <a:pt x="4967" y="20520"/>
                  </a:cubicBezTo>
                  <a:cubicBezTo>
                    <a:pt x="4845" y="20500"/>
                    <a:pt x="4729" y="20489"/>
                    <a:pt x="4623" y="20489"/>
                  </a:cubicBezTo>
                  <a:cubicBezTo>
                    <a:pt x="4218" y="20489"/>
                    <a:pt x="3948" y="20635"/>
                    <a:pt x="3822" y="20923"/>
                  </a:cubicBezTo>
                  <a:lnTo>
                    <a:pt x="3766" y="21050"/>
                  </a:lnTo>
                  <a:lnTo>
                    <a:pt x="3707" y="20926"/>
                  </a:lnTo>
                  <a:cubicBezTo>
                    <a:pt x="3535" y="20558"/>
                    <a:pt x="3420" y="19712"/>
                    <a:pt x="3336" y="19093"/>
                  </a:cubicBezTo>
                  <a:cubicBezTo>
                    <a:pt x="3322" y="18988"/>
                    <a:pt x="3309" y="18892"/>
                    <a:pt x="3297" y="18809"/>
                  </a:cubicBezTo>
                  <a:cubicBezTo>
                    <a:pt x="2880" y="18749"/>
                    <a:pt x="2869" y="18335"/>
                    <a:pt x="2858" y="17934"/>
                  </a:cubicBezTo>
                  <a:cubicBezTo>
                    <a:pt x="2855" y="17799"/>
                    <a:pt x="2851" y="17659"/>
                    <a:pt x="2834" y="17520"/>
                  </a:cubicBezTo>
                  <a:cubicBezTo>
                    <a:pt x="2829" y="17480"/>
                    <a:pt x="2800" y="17328"/>
                    <a:pt x="2767" y="17152"/>
                  </a:cubicBezTo>
                  <a:cubicBezTo>
                    <a:pt x="2589" y="16203"/>
                    <a:pt x="2480" y="15550"/>
                    <a:pt x="2480" y="15227"/>
                  </a:cubicBezTo>
                  <a:cubicBezTo>
                    <a:pt x="2229" y="15321"/>
                    <a:pt x="2037" y="15365"/>
                    <a:pt x="1881" y="15365"/>
                  </a:cubicBezTo>
                  <a:cubicBezTo>
                    <a:pt x="1657" y="15365"/>
                    <a:pt x="1506" y="15272"/>
                    <a:pt x="1418" y="15081"/>
                  </a:cubicBezTo>
                  <a:cubicBezTo>
                    <a:pt x="1299" y="14823"/>
                    <a:pt x="1309" y="14394"/>
                    <a:pt x="1449" y="13772"/>
                  </a:cubicBezTo>
                  <a:cubicBezTo>
                    <a:pt x="1545" y="13345"/>
                    <a:pt x="1629" y="12906"/>
                    <a:pt x="1711" y="12481"/>
                  </a:cubicBezTo>
                  <a:cubicBezTo>
                    <a:pt x="1823" y="11895"/>
                    <a:pt x="1939" y="11289"/>
                    <a:pt x="2089" y="10704"/>
                  </a:cubicBezTo>
                  <a:cubicBezTo>
                    <a:pt x="1499" y="10405"/>
                    <a:pt x="1300" y="9666"/>
                    <a:pt x="1090" y="8886"/>
                  </a:cubicBezTo>
                  <a:cubicBezTo>
                    <a:pt x="1065" y="8791"/>
                    <a:pt x="1039" y="8695"/>
                    <a:pt x="1012" y="8598"/>
                  </a:cubicBezTo>
                  <a:cubicBezTo>
                    <a:pt x="931" y="8306"/>
                    <a:pt x="840" y="8009"/>
                    <a:pt x="745" y="7694"/>
                  </a:cubicBezTo>
                  <a:cubicBezTo>
                    <a:pt x="379" y="6487"/>
                    <a:pt x="-36" y="5118"/>
                    <a:pt x="2" y="3787"/>
                  </a:cubicBezTo>
                  <a:cubicBezTo>
                    <a:pt x="14" y="3377"/>
                    <a:pt x="372" y="847"/>
                    <a:pt x="578" y="84"/>
                  </a:cubicBezTo>
                  <a:lnTo>
                    <a:pt x="601" y="0"/>
                  </a:lnTo>
                  <a:lnTo>
                    <a:pt x="658" y="20"/>
                  </a:lnTo>
                  <a:cubicBezTo>
                    <a:pt x="4454" y="1356"/>
                    <a:pt x="6744" y="2163"/>
                    <a:pt x="10559" y="2907"/>
                  </a:cubicBezTo>
                  <a:cubicBezTo>
                    <a:pt x="11348" y="3061"/>
                    <a:pt x="12229" y="3249"/>
                    <a:pt x="13162" y="3449"/>
                  </a:cubicBezTo>
                  <a:cubicBezTo>
                    <a:pt x="15686" y="3990"/>
                    <a:pt x="18547" y="4602"/>
                    <a:pt x="21493" y="4955"/>
                  </a:cubicBezTo>
                  <a:lnTo>
                    <a:pt x="21564" y="4964"/>
                  </a:lnTo>
                  <a:lnTo>
                    <a:pt x="20536" y="21600"/>
                  </a:lnTo>
                  <a:cubicBezTo>
                    <a:pt x="20536" y="21600"/>
                    <a:pt x="7421" y="19272"/>
                    <a:pt x="7421" y="19272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96361" y="361224"/>
              <a:ext cx="979355" cy="85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10073" y="19796"/>
                  </a:moveTo>
                  <a:lnTo>
                    <a:pt x="11" y="16261"/>
                  </a:lnTo>
                  <a:lnTo>
                    <a:pt x="11" y="16186"/>
                  </a:lnTo>
                  <a:cubicBezTo>
                    <a:pt x="12" y="15975"/>
                    <a:pt x="9" y="15757"/>
                    <a:pt x="6" y="15536"/>
                  </a:cubicBezTo>
                  <a:cubicBezTo>
                    <a:pt x="-10" y="14353"/>
                    <a:pt x="-26" y="13129"/>
                    <a:pt x="456" y="12397"/>
                  </a:cubicBezTo>
                  <a:cubicBezTo>
                    <a:pt x="717" y="11762"/>
                    <a:pt x="1032" y="11226"/>
                    <a:pt x="1366" y="10658"/>
                  </a:cubicBezTo>
                  <a:cubicBezTo>
                    <a:pt x="1501" y="10427"/>
                    <a:pt x="1639" y="10193"/>
                    <a:pt x="1774" y="9949"/>
                  </a:cubicBezTo>
                  <a:cubicBezTo>
                    <a:pt x="2143" y="9285"/>
                    <a:pt x="2307" y="8670"/>
                    <a:pt x="2498" y="7958"/>
                  </a:cubicBezTo>
                  <a:cubicBezTo>
                    <a:pt x="2570" y="7685"/>
                    <a:pt x="2646" y="7404"/>
                    <a:pt x="2737" y="7106"/>
                  </a:cubicBezTo>
                  <a:cubicBezTo>
                    <a:pt x="3019" y="6185"/>
                    <a:pt x="3393" y="5274"/>
                    <a:pt x="3754" y="4392"/>
                  </a:cubicBezTo>
                  <a:cubicBezTo>
                    <a:pt x="3899" y="4037"/>
                    <a:pt x="4044" y="3684"/>
                    <a:pt x="4183" y="3331"/>
                  </a:cubicBezTo>
                  <a:cubicBezTo>
                    <a:pt x="4231" y="3207"/>
                    <a:pt x="4326" y="3022"/>
                    <a:pt x="4435" y="2808"/>
                  </a:cubicBezTo>
                  <a:cubicBezTo>
                    <a:pt x="4677" y="2332"/>
                    <a:pt x="5044" y="1613"/>
                    <a:pt x="5007" y="1320"/>
                  </a:cubicBezTo>
                  <a:cubicBezTo>
                    <a:pt x="5004" y="1295"/>
                    <a:pt x="4889" y="391"/>
                    <a:pt x="4889" y="391"/>
                  </a:cubicBezTo>
                  <a:lnTo>
                    <a:pt x="5001" y="0"/>
                  </a:lnTo>
                  <a:lnTo>
                    <a:pt x="5097" y="72"/>
                  </a:lnTo>
                  <a:cubicBezTo>
                    <a:pt x="5247" y="186"/>
                    <a:pt x="5423" y="300"/>
                    <a:pt x="5649" y="432"/>
                  </a:cubicBezTo>
                  <a:cubicBezTo>
                    <a:pt x="6386" y="861"/>
                    <a:pt x="7093" y="1364"/>
                    <a:pt x="7280" y="2133"/>
                  </a:cubicBezTo>
                  <a:cubicBezTo>
                    <a:pt x="7328" y="2331"/>
                    <a:pt x="7342" y="2575"/>
                    <a:pt x="7358" y="2833"/>
                  </a:cubicBezTo>
                  <a:cubicBezTo>
                    <a:pt x="7383" y="3236"/>
                    <a:pt x="7408" y="3652"/>
                    <a:pt x="7559" y="3891"/>
                  </a:cubicBezTo>
                  <a:cubicBezTo>
                    <a:pt x="7925" y="4467"/>
                    <a:pt x="8706" y="4516"/>
                    <a:pt x="9395" y="4560"/>
                  </a:cubicBezTo>
                  <a:cubicBezTo>
                    <a:pt x="9660" y="4576"/>
                    <a:pt x="9911" y="4592"/>
                    <a:pt x="10128" y="4635"/>
                  </a:cubicBezTo>
                  <a:cubicBezTo>
                    <a:pt x="10353" y="4680"/>
                    <a:pt x="10574" y="4729"/>
                    <a:pt x="10794" y="4777"/>
                  </a:cubicBezTo>
                  <a:cubicBezTo>
                    <a:pt x="11538" y="4940"/>
                    <a:pt x="12240" y="5094"/>
                    <a:pt x="12995" y="5100"/>
                  </a:cubicBezTo>
                  <a:cubicBezTo>
                    <a:pt x="14205" y="5108"/>
                    <a:pt x="15293" y="5140"/>
                    <a:pt x="16368" y="5436"/>
                  </a:cubicBezTo>
                  <a:cubicBezTo>
                    <a:pt x="17524" y="5755"/>
                    <a:pt x="18697" y="6094"/>
                    <a:pt x="19831" y="6423"/>
                  </a:cubicBezTo>
                  <a:lnTo>
                    <a:pt x="20979" y="6755"/>
                  </a:lnTo>
                  <a:lnTo>
                    <a:pt x="21058" y="6914"/>
                  </a:lnTo>
                  <a:cubicBezTo>
                    <a:pt x="21300" y="7390"/>
                    <a:pt x="21574" y="7930"/>
                    <a:pt x="21375" y="8502"/>
                  </a:cubicBezTo>
                  <a:cubicBezTo>
                    <a:pt x="21144" y="9168"/>
                    <a:pt x="20570" y="9851"/>
                    <a:pt x="20063" y="10453"/>
                  </a:cubicBezTo>
                  <a:cubicBezTo>
                    <a:pt x="19840" y="10718"/>
                    <a:pt x="19630" y="10969"/>
                    <a:pt x="19460" y="11203"/>
                  </a:cubicBezTo>
                  <a:cubicBezTo>
                    <a:pt x="19391" y="11297"/>
                    <a:pt x="19311" y="11383"/>
                    <a:pt x="19233" y="11467"/>
                  </a:cubicBezTo>
                  <a:cubicBezTo>
                    <a:pt x="19059" y="11654"/>
                    <a:pt x="18895" y="11831"/>
                    <a:pt x="18857" y="12087"/>
                  </a:cubicBezTo>
                  <a:cubicBezTo>
                    <a:pt x="18822" y="12325"/>
                    <a:pt x="18909" y="12550"/>
                    <a:pt x="19000" y="12788"/>
                  </a:cubicBezTo>
                  <a:cubicBezTo>
                    <a:pt x="19086" y="13013"/>
                    <a:pt x="19175" y="13246"/>
                    <a:pt x="19170" y="13509"/>
                  </a:cubicBezTo>
                  <a:cubicBezTo>
                    <a:pt x="19164" y="13799"/>
                    <a:pt x="18709" y="15649"/>
                    <a:pt x="18227" y="17606"/>
                  </a:cubicBezTo>
                  <a:cubicBezTo>
                    <a:pt x="17819" y="19263"/>
                    <a:pt x="17397" y="20976"/>
                    <a:pt x="17313" y="21497"/>
                  </a:cubicBezTo>
                  <a:lnTo>
                    <a:pt x="17297" y="21600"/>
                  </a:lnTo>
                  <a:cubicBezTo>
                    <a:pt x="17297" y="21600"/>
                    <a:pt x="10073" y="19796"/>
                    <a:pt x="10073" y="19796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0" y="995374"/>
              <a:ext cx="991557" cy="1684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extrusionOk="0">
                  <a:moveTo>
                    <a:pt x="12287" y="21197"/>
                  </a:moveTo>
                  <a:cubicBezTo>
                    <a:pt x="12127" y="21187"/>
                    <a:pt x="12007" y="21149"/>
                    <a:pt x="11929" y="21083"/>
                  </a:cubicBezTo>
                  <a:cubicBezTo>
                    <a:pt x="11728" y="20911"/>
                    <a:pt x="11869" y="20591"/>
                    <a:pt x="11993" y="20309"/>
                  </a:cubicBezTo>
                  <a:cubicBezTo>
                    <a:pt x="12065" y="20145"/>
                    <a:pt x="12133" y="19990"/>
                    <a:pt x="12108" y="19917"/>
                  </a:cubicBezTo>
                  <a:cubicBezTo>
                    <a:pt x="12048" y="19743"/>
                    <a:pt x="11891" y="19687"/>
                    <a:pt x="11708" y="19621"/>
                  </a:cubicBezTo>
                  <a:cubicBezTo>
                    <a:pt x="11563" y="19569"/>
                    <a:pt x="11398" y="19510"/>
                    <a:pt x="11287" y="19386"/>
                  </a:cubicBezTo>
                  <a:cubicBezTo>
                    <a:pt x="11232" y="19324"/>
                    <a:pt x="11256" y="19255"/>
                    <a:pt x="11278" y="19195"/>
                  </a:cubicBezTo>
                  <a:cubicBezTo>
                    <a:pt x="11296" y="19144"/>
                    <a:pt x="11313" y="19096"/>
                    <a:pt x="11279" y="19065"/>
                  </a:cubicBezTo>
                  <a:cubicBezTo>
                    <a:pt x="11238" y="19027"/>
                    <a:pt x="11171" y="19015"/>
                    <a:pt x="11066" y="18999"/>
                  </a:cubicBezTo>
                  <a:cubicBezTo>
                    <a:pt x="10977" y="18986"/>
                    <a:pt x="10876" y="18971"/>
                    <a:pt x="10799" y="18925"/>
                  </a:cubicBezTo>
                  <a:cubicBezTo>
                    <a:pt x="10714" y="18875"/>
                    <a:pt x="10656" y="18806"/>
                    <a:pt x="10599" y="18740"/>
                  </a:cubicBezTo>
                  <a:cubicBezTo>
                    <a:pt x="10539" y="18669"/>
                    <a:pt x="10476" y="18595"/>
                    <a:pt x="10390" y="18560"/>
                  </a:cubicBezTo>
                  <a:cubicBezTo>
                    <a:pt x="10307" y="18526"/>
                    <a:pt x="10222" y="18521"/>
                    <a:pt x="10132" y="18517"/>
                  </a:cubicBezTo>
                  <a:cubicBezTo>
                    <a:pt x="10050" y="18513"/>
                    <a:pt x="9965" y="18509"/>
                    <a:pt x="9882" y="18482"/>
                  </a:cubicBezTo>
                  <a:cubicBezTo>
                    <a:pt x="9821" y="18463"/>
                    <a:pt x="9787" y="18461"/>
                    <a:pt x="9764" y="18461"/>
                  </a:cubicBezTo>
                  <a:lnTo>
                    <a:pt x="9713" y="18462"/>
                  </a:lnTo>
                  <a:cubicBezTo>
                    <a:pt x="9614" y="18462"/>
                    <a:pt x="9557" y="18423"/>
                    <a:pt x="9475" y="18341"/>
                  </a:cubicBezTo>
                  <a:cubicBezTo>
                    <a:pt x="9406" y="18273"/>
                    <a:pt x="9427" y="18186"/>
                    <a:pt x="9446" y="18102"/>
                  </a:cubicBezTo>
                  <a:cubicBezTo>
                    <a:pt x="9461" y="18041"/>
                    <a:pt x="9475" y="17978"/>
                    <a:pt x="9449" y="17937"/>
                  </a:cubicBezTo>
                  <a:cubicBezTo>
                    <a:pt x="9366" y="17807"/>
                    <a:pt x="9231" y="17782"/>
                    <a:pt x="9011" y="17782"/>
                  </a:cubicBezTo>
                  <a:cubicBezTo>
                    <a:pt x="8972" y="17782"/>
                    <a:pt x="8931" y="17783"/>
                    <a:pt x="8890" y="17784"/>
                  </a:cubicBezTo>
                  <a:cubicBezTo>
                    <a:pt x="8846" y="17785"/>
                    <a:pt x="8802" y="17786"/>
                    <a:pt x="8757" y="17786"/>
                  </a:cubicBezTo>
                  <a:cubicBezTo>
                    <a:pt x="8575" y="17786"/>
                    <a:pt x="8364" y="17773"/>
                    <a:pt x="8178" y="17679"/>
                  </a:cubicBezTo>
                  <a:cubicBezTo>
                    <a:pt x="7965" y="17571"/>
                    <a:pt x="7848" y="17415"/>
                    <a:pt x="7735" y="17264"/>
                  </a:cubicBezTo>
                  <a:cubicBezTo>
                    <a:pt x="7637" y="17132"/>
                    <a:pt x="7535" y="16995"/>
                    <a:pt x="7371" y="16896"/>
                  </a:cubicBezTo>
                  <a:cubicBezTo>
                    <a:pt x="6851" y="16584"/>
                    <a:pt x="6165" y="16401"/>
                    <a:pt x="5681" y="16303"/>
                  </a:cubicBezTo>
                  <a:cubicBezTo>
                    <a:pt x="5537" y="16274"/>
                    <a:pt x="5392" y="16249"/>
                    <a:pt x="5253" y="16226"/>
                  </a:cubicBezTo>
                  <a:cubicBezTo>
                    <a:pt x="4791" y="16147"/>
                    <a:pt x="4392" y="16079"/>
                    <a:pt x="4224" y="15885"/>
                  </a:cubicBezTo>
                  <a:cubicBezTo>
                    <a:pt x="4111" y="15756"/>
                    <a:pt x="4122" y="15584"/>
                    <a:pt x="4258" y="15361"/>
                  </a:cubicBezTo>
                  <a:cubicBezTo>
                    <a:pt x="4286" y="15314"/>
                    <a:pt x="4320" y="15268"/>
                    <a:pt x="4352" y="15224"/>
                  </a:cubicBezTo>
                  <a:cubicBezTo>
                    <a:pt x="4485" y="15046"/>
                    <a:pt x="4580" y="14918"/>
                    <a:pt x="4286" y="14777"/>
                  </a:cubicBezTo>
                  <a:lnTo>
                    <a:pt x="4271" y="14770"/>
                  </a:lnTo>
                  <a:lnTo>
                    <a:pt x="4262" y="14760"/>
                  </a:lnTo>
                  <a:cubicBezTo>
                    <a:pt x="4140" y="14610"/>
                    <a:pt x="4108" y="14455"/>
                    <a:pt x="4077" y="14305"/>
                  </a:cubicBezTo>
                  <a:cubicBezTo>
                    <a:pt x="4053" y="14187"/>
                    <a:pt x="4031" y="14076"/>
                    <a:pt x="3968" y="13967"/>
                  </a:cubicBezTo>
                  <a:cubicBezTo>
                    <a:pt x="3885" y="13824"/>
                    <a:pt x="3741" y="13685"/>
                    <a:pt x="3602" y="13550"/>
                  </a:cubicBezTo>
                  <a:cubicBezTo>
                    <a:pt x="3510" y="13459"/>
                    <a:pt x="3414" y="13366"/>
                    <a:pt x="3336" y="13272"/>
                  </a:cubicBezTo>
                  <a:cubicBezTo>
                    <a:pt x="2999" y="12866"/>
                    <a:pt x="2646" y="12371"/>
                    <a:pt x="2580" y="11788"/>
                  </a:cubicBezTo>
                  <a:lnTo>
                    <a:pt x="2577" y="11760"/>
                  </a:lnTo>
                  <a:cubicBezTo>
                    <a:pt x="2559" y="11604"/>
                    <a:pt x="2547" y="11500"/>
                    <a:pt x="2672" y="11349"/>
                  </a:cubicBezTo>
                  <a:cubicBezTo>
                    <a:pt x="2717" y="11295"/>
                    <a:pt x="2809" y="11251"/>
                    <a:pt x="2907" y="11205"/>
                  </a:cubicBezTo>
                  <a:cubicBezTo>
                    <a:pt x="3032" y="11146"/>
                    <a:pt x="3162" y="11085"/>
                    <a:pt x="3153" y="11012"/>
                  </a:cubicBezTo>
                  <a:cubicBezTo>
                    <a:pt x="3131" y="10827"/>
                    <a:pt x="2873" y="10755"/>
                    <a:pt x="2574" y="10673"/>
                  </a:cubicBezTo>
                  <a:cubicBezTo>
                    <a:pt x="2346" y="10609"/>
                    <a:pt x="2110" y="10544"/>
                    <a:pt x="1972" y="10419"/>
                  </a:cubicBezTo>
                  <a:cubicBezTo>
                    <a:pt x="1687" y="10163"/>
                    <a:pt x="1594" y="9718"/>
                    <a:pt x="1629" y="9391"/>
                  </a:cubicBezTo>
                  <a:cubicBezTo>
                    <a:pt x="1635" y="9327"/>
                    <a:pt x="1707" y="9281"/>
                    <a:pt x="1771" y="9240"/>
                  </a:cubicBezTo>
                  <a:cubicBezTo>
                    <a:pt x="1822" y="9207"/>
                    <a:pt x="1870" y="9175"/>
                    <a:pt x="1873" y="9143"/>
                  </a:cubicBezTo>
                  <a:cubicBezTo>
                    <a:pt x="1881" y="9078"/>
                    <a:pt x="1809" y="8975"/>
                    <a:pt x="1739" y="8876"/>
                  </a:cubicBezTo>
                  <a:cubicBezTo>
                    <a:pt x="1659" y="8761"/>
                    <a:pt x="1571" y="8637"/>
                    <a:pt x="1572" y="8529"/>
                  </a:cubicBezTo>
                  <a:cubicBezTo>
                    <a:pt x="1480" y="8560"/>
                    <a:pt x="1403" y="8574"/>
                    <a:pt x="1336" y="8574"/>
                  </a:cubicBezTo>
                  <a:cubicBezTo>
                    <a:pt x="1268" y="8574"/>
                    <a:pt x="1210" y="8559"/>
                    <a:pt x="1168" y="8529"/>
                  </a:cubicBezTo>
                  <a:cubicBezTo>
                    <a:pt x="1047" y="8443"/>
                    <a:pt x="1096" y="8257"/>
                    <a:pt x="1178" y="8005"/>
                  </a:cubicBezTo>
                  <a:cubicBezTo>
                    <a:pt x="1205" y="7921"/>
                    <a:pt x="1231" y="7840"/>
                    <a:pt x="1236" y="7788"/>
                  </a:cubicBezTo>
                  <a:cubicBezTo>
                    <a:pt x="1265" y="7466"/>
                    <a:pt x="1026" y="7172"/>
                    <a:pt x="774" y="6861"/>
                  </a:cubicBezTo>
                  <a:cubicBezTo>
                    <a:pt x="539" y="6573"/>
                    <a:pt x="297" y="6275"/>
                    <a:pt x="280" y="5948"/>
                  </a:cubicBezTo>
                  <a:cubicBezTo>
                    <a:pt x="270" y="5740"/>
                    <a:pt x="401" y="5577"/>
                    <a:pt x="527" y="5419"/>
                  </a:cubicBezTo>
                  <a:cubicBezTo>
                    <a:pt x="616" y="5309"/>
                    <a:pt x="707" y="5196"/>
                    <a:pt x="748" y="5067"/>
                  </a:cubicBezTo>
                  <a:cubicBezTo>
                    <a:pt x="869" y="4690"/>
                    <a:pt x="639" y="4405"/>
                    <a:pt x="397" y="4104"/>
                  </a:cubicBezTo>
                  <a:cubicBezTo>
                    <a:pt x="249" y="3922"/>
                    <a:pt x="97" y="3733"/>
                    <a:pt x="20" y="3517"/>
                  </a:cubicBezTo>
                  <a:cubicBezTo>
                    <a:pt x="-51" y="3319"/>
                    <a:pt x="73" y="2811"/>
                    <a:pt x="325" y="2641"/>
                  </a:cubicBezTo>
                  <a:cubicBezTo>
                    <a:pt x="457" y="2552"/>
                    <a:pt x="612" y="2543"/>
                    <a:pt x="736" y="2536"/>
                  </a:cubicBezTo>
                  <a:cubicBezTo>
                    <a:pt x="825" y="2531"/>
                    <a:pt x="902" y="2527"/>
                    <a:pt x="965" y="2497"/>
                  </a:cubicBezTo>
                  <a:cubicBezTo>
                    <a:pt x="1261" y="2360"/>
                    <a:pt x="1318" y="2098"/>
                    <a:pt x="1374" y="1845"/>
                  </a:cubicBezTo>
                  <a:cubicBezTo>
                    <a:pt x="1399" y="1732"/>
                    <a:pt x="1422" y="1625"/>
                    <a:pt x="1467" y="1530"/>
                  </a:cubicBezTo>
                  <a:cubicBezTo>
                    <a:pt x="1532" y="1390"/>
                    <a:pt x="1625" y="1258"/>
                    <a:pt x="1716" y="1129"/>
                  </a:cubicBezTo>
                  <a:cubicBezTo>
                    <a:pt x="1840" y="952"/>
                    <a:pt x="1958" y="784"/>
                    <a:pt x="2011" y="596"/>
                  </a:cubicBezTo>
                  <a:cubicBezTo>
                    <a:pt x="2049" y="463"/>
                    <a:pt x="2067" y="300"/>
                    <a:pt x="2069" y="69"/>
                  </a:cubicBezTo>
                  <a:lnTo>
                    <a:pt x="2069" y="0"/>
                  </a:lnTo>
                  <a:lnTo>
                    <a:pt x="12152" y="1817"/>
                  </a:lnTo>
                  <a:lnTo>
                    <a:pt x="9676" y="7488"/>
                  </a:lnTo>
                  <a:lnTo>
                    <a:pt x="20768" y="17357"/>
                  </a:lnTo>
                  <a:lnTo>
                    <a:pt x="20765" y="17375"/>
                  </a:lnTo>
                  <a:cubicBezTo>
                    <a:pt x="20736" y="17554"/>
                    <a:pt x="20735" y="17801"/>
                    <a:pt x="20890" y="17962"/>
                  </a:cubicBezTo>
                  <a:cubicBezTo>
                    <a:pt x="20937" y="18010"/>
                    <a:pt x="21013" y="18066"/>
                    <a:pt x="21094" y="18125"/>
                  </a:cubicBezTo>
                  <a:cubicBezTo>
                    <a:pt x="21307" y="18282"/>
                    <a:pt x="21549" y="18459"/>
                    <a:pt x="21478" y="18646"/>
                  </a:cubicBezTo>
                  <a:cubicBezTo>
                    <a:pt x="21411" y="18822"/>
                    <a:pt x="21101" y="18917"/>
                    <a:pt x="20827" y="19001"/>
                  </a:cubicBezTo>
                  <a:cubicBezTo>
                    <a:pt x="20691" y="19043"/>
                    <a:pt x="20562" y="19083"/>
                    <a:pt x="20476" y="19127"/>
                  </a:cubicBezTo>
                  <a:cubicBezTo>
                    <a:pt x="20187" y="19277"/>
                    <a:pt x="20176" y="19433"/>
                    <a:pt x="20163" y="19614"/>
                  </a:cubicBezTo>
                  <a:cubicBezTo>
                    <a:pt x="20154" y="19736"/>
                    <a:pt x="20145" y="19861"/>
                    <a:pt x="20049" y="19990"/>
                  </a:cubicBezTo>
                  <a:cubicBezTo>
                    <a:pt x="19960" y="20110"/>
                    <a:pt x="19794" y="20185"/>
                    <a:pt x="19648" y="20251"/>
                  </a:cubicBezTo>
                  <a:cubicBezTo>
                    <a:pt x="19421" y="20354"/>
                    <a:pt x="19257" y="20428"/>
                    <a:pt x="19355" y="20627"/>
                  </a:cubicBezTo>
                  <a:cubicBezTo>
                    <a:pt x="19404" y="20725"/>
                    <a:pt x="19462" y="20815"/>
                    <a:pt x="19514" y="20895"/>
                  </a:cubicBezTo>
                  <a:cubicBezTo>
                    <a:pt x="19635" y="21081"/>
                    <a:pt x="19730" y="21228"/>
                    <a:pt x="19618" y="21356"/>
                  </a:cubicBezTo>
                  <a:cubicBezTo>
                    <a:pt x="19523" y="21462"/>
                    <a:pt x="19293" y="21537"/>
                    <a:pt x="18871" y="21598"/>
                  </a:cubicBezTo>
                  <a:lnTo>
                    <a:pt x="18857" y="21600"/>
                  </a:lnTo>
                  <a:cubicBezTo>
                    <a:pt x="18857" y="21600"/>
                    <a:pt x="12327" y="21199"/>
                    <a:pt x="12287" y="21197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321208" y="0"/>
              <a:ext cx="825671" cy="638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36" y="21091"/>
                  </a:moveTo>
                  <a:cubicBezTo>
                    <a:pt x="16381" y="20651"/>
                    <a:pt x="14981" y="20196"/>
                    <a:pt x="13601" y="19769"/>
                  </a:cubicBezTo>
                  <a:cubicBezTo>
                    <a:pt x="12338" y="19380"/>
                    <a:pt x="11050" y="19338"/>
                    <a:pt x="9619" y="19327"/>
                  </a:cubicBezTo>
                  <a:cubicBezTo>
                    <a:pt x="8698" y="19319"/>
                    <a:pt x="7849" y="19111"/>
                    <a:pt x="6951" y="18890"/>
                  </a:cubicBezTo>
                  <a:cubicBezTo>
                    <a:pt x="6689" y="18825"/>
                    <a:pt x="6425" y="18761"/>
                    <a:pt x="6159" y="18701"/>
                  </a:cubicBezTo>
                  <a:cubicBezTo>
                    <a:pt x="5911" y="18645"/>
                    <a:pt x="5618" y="18625"/>
                    <a:pt x="5307" y="18603"/>
                  </a:cubicBezTo>
                  <a:cubicBezTo>
                    <a:pt x="4438" y="18542"/>
                    <a:pt x="3452" y="18472"/>
                    <a:pt x="2956" y="17596"/>
                  </a:cubicBezTo>
                  <a:cubicBezTo>
                    <a:pt x="2739" y="17213"/>
                    <a:pt x="2706" y="16615"/>
                    <a:pt x="2675" y="16038"/>
                  </a:cubicBezTo>
                  <a:cubicBezTo>
                    <a:pt x="2657" y="15706"/>
                    <a:pt x="2640" y="15392"/>
                    <a:pt x="2589" y="15155"/>
                  </a:cubicBezTo>
                  <a:cubicBezTo>
                    <a:pt x="2360" y="14096"/>
                    <a:pt x="1272" y="13386"/>
                    <a:pt x="748" y="13045"/>
                  </a:cubicBezTo>
                  <a:cubicBezTo>
                    <a:pt x="471" y="12863"/>
                    <a:pt x="254" y="12705"/>
                    <a:pt x="68" y="12547"/>
                  </a:cubicBezTo>
                  <a:lnTo>
                    <a:pt x="0" y="12490"/>
                  </a:lnTo>
                  <a:lnTo>
                    <a:pt x="953" y="8749"/>
                  </a:lnTo>
                  <a:lnTo>
                    <a:pt x="757" y="3192"/>
                  </a:lnTo>
                  <a:lnTo>
                    <a:pt x="763" y="3168"/>
                  </a:lnTo>
                  <a:cubicBezTo>
                    <a:pt x="928" y="2501"/>
                    <a:pt x="1354" y="950"/>
                    <a:pt x="1727" y="950"/>
                  </a:cubicBezTo>
                  <a:cubicBezTo>
                    <a:pt x="1783" y="950"/>
                    <a:pt x="1864" y="979"/>
                    <a:pt x="1930" y="1118"/>
                  </a:cubicBezTo>
                  <a:cubicBezTo>
                    <a:pt x="2243" y="1779"/>
                    <a:pt x="3932" y="3524"/>
                    <a:pt x="4124" y="3581"/>
                  </a:cubicBezTo>
                  <a:cubicBezTo>
                    <a:pt x="4140" y="3585"/>
                    <a:pt x="4159" y="3586"/>
                    <a:pt x="4180" y="3586"/>
                  </a:cubicBezTo>
                  <a:cubicBezTo>
                    <a:pt x="4430" y="3586"/>
                    <a:pt x="4918" y="3389"/>
                    <a:pt x="5048" y="3261"/>
                  </a:cubicBezTo>
                  <a:cubicBezTo>
                    <a:pt x="5171" y="3140"/>
                    <a:pt x="5168" y="2917"/>
                    <a:pt x="5164" y="2658"/>
                  </a:cubicBezTo>
                  <a:cubicBezTo>
                    <a:pt x="5160" y="2397"/>
                    <a:pt x="5156" y="2101"/>
                    <a:pt x="5296" y="1866"/>
                  </a:cubicBezTo>
                  <a:cubicBezTo>
                    <a:pt x="5394" y="1701"/>
                    <a:pt x="5569" y="1639"/>
                    <a:pt x="5724" y="1585"/>
                  </a:cubicBezTo>
                  <a:cubicBezTo>
                    <a:pt x="5814" y="1554"/>
                    <a:pt x="5923" y="1515"/>
                    <a:pt x="5967" y="1465"/>
                  </a:cubicBezTo>
                  <a:cubicBezTo>
                    <a:pt x="5941" y="1250"/>
                    <a:pt x="5692" y="346"/>
                    <a:pt x="5612" y="239"/>
                  </a:cubicBezTo>
                  <a:cubicBezTo>
                    <a:pt x="5613" y="239"/>
                    <a:pt x="5621" y="251"/>
                    <a:pt x="5639" y="258"/>
                  </a:cubicBezTo>
                  <a:lnTo>
                    <a:pt x="5704" y="0"/>
                  </a:lnTo>
                  <a:cubicBezTo>
                    <a:pt x="5956" y="106"/>
                    <a:pt x="11969" y="2612"/>
                    <a:pt x="19301" y="4730"/>
                  </a:cubicBezTo>
                  <a:cubicBezTo>
                    <a:pt x="20108" y="4963"/>
                    <a:pt x="20871" y="5185"/>
                    <a:pt x="21596" y="5397"/>
                  </a:cubicBezTo>
                  <a:lnTo>
                    <a:pt x="21600" y="5661"/>
                  </a:lnTo>
                  <a:cubicBezTo>
                    <a:pt x="21365" y="5883"/>
                    <a:pt x="20735" y="9387"/>
                    <a:pt x="20529" y="10539"/>
                  </a:cubicBezTo>
                  <a:cubicBezTo>
                    <a:pt x="20461" y="10913"/>
                    <a:pt x="20413" y="11183"/>
                    <a:pt x="20392" y="11281"/>
                  </a:cubicBezTo>
                  <a:cubicBezTo>
                    <a:pt x="20064" y="12804"/>
                    <a:pt x="19702" y="14346"/>
                    <a:pt x="19352" y="15837"/>
                  </a:cubicBezTo>
                  <a:cubicBezTo>
                    <a:pt x="19236" y="16329"/>
                    <a:pt x="19121" y="16819"/>
                    <a:pt x="19008" y="17307"/>
                  </a:cubicBezTo>
                  <a:cubicBezTo>
                    <a:pt x="18807" y="18174"/>
                    <a:pt x="18672" y="19477"/>
                    <a:pt x="18897" y="20535"/>
                  </a:cubicBezTo>
                  <a:cubicBezTo>
                    <a:pt x="18948" y="20777"/>
                    <a:pt x="19047" y="21025"/>
                    <a:pt x="19181" y="21322"/>
                  </a:cubicBezTo>
                  <a:lnTo>
                    <a:pt x="19305" y="21600"/>
                  </a:lnTo>
                  <a:cubicBezTo>
                    <a:pt x="19305" y="21600"/>
                    <a:pt x="17736" y="21091"/>
                    <a:pt x="17736" y="21091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864644" y="187397"/>
              <a:ext cx="745111" cy="118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68" y="21469"/>
                  </a:moveTo>
                  <a:lnTo>
                    <a:pt x="9340" y="20472"/>
                  </a:lnTo>
                  <a:lnTo>
                    <a:pt x="9331" y="20397"/>
                  </a:lnTo>
                  <a:lnTo>
                    <a:pt x="9306" y="20468"/>
                  </a:lnTo>
                  <a:lnTo>
                    <a:pt x="0" y="19203"/>
                  </a:lnTo>
                  <a:lnTo>
                    <a:pt x="21" y="19133"/>
                  </a:lnTo>
                  <a:cubicBezTo>
                    <a:pt x="134" y="18751"/>
                    <a:pt x="669" y="17569"/>
                    <a:pt x="1235" y="16317"/>
                  </a:cubicBezTo>
                  <a:cubicBezTo>
                    <a:pt x="1813" y="15040"/>
                    <a:pt x="2468" y="13592"/>
                    <a:pt x="2475" y="13401"/>
                  </a:cubicBezTo>
                  <a:cubicBezTo>
                    <a:pt x="2481" y="13244"/>
                    <a:pt x="2378" y="13099"/>
                    <a:pt x="2270" y="12945"/>
                  </a:cubicBezTo>
                  <a:cubicBezTo>
                    <a:pt x="2140" y="12761"/>
                    <a:pt x="2007" y="12571"/>
                    <a:pt x="2064" y="12356"/>
                  </a:cubicBezTo>
                  <a:cubicBezTo>
                    <a:pt x="2127" y="12123"/>
                    <a:pt x="2384" y="11972"/>
                    <a:pt x="2633" y="11827"/>
                  </a:cubicBezTo>
                  <a:cubicBezTo>
                    <a:pt x="2735" y="11767"/>
                    <a:pt x="2831" y="11711"/>
                    <a:pt x="2913" y="11649"/>
                  </a:cubicBezTo>
                  <a:cubicBezTo>
                    <a:pt x="3144" y="11477"/>
                    <a:pt x="3426" y="11295"/>
                    <a:pt x="3724" y="11102"/>
                  </a:cubicBezTo>
                  <a:cubicBezTo>
                    <a:pt x="4379" y="10677"/>
                    <a:pt x="5122" y="10196"/>
                    <a:pt x="5412" y="9744"/>
                  </a:cubicBezTo>
                  <a:cubicBezTo>
                    <a:pt x="5632" y="9398"/>
                    <a:pt x="5314" y="9057"/>
                    <a:pt x="5007" y="8727"/>
                  </a:cubicBezTo>
                  <a:cubicBezTo>
                    <a:pt x="4833" y="8540"/>
                    <a:pt x="4668" y="8363"/>
                    <a:pt x="4588" y="8181"/>
                  </a:cubicBezTo>
                  <a:cubicBezTo>
                    <a:pt x="4326" y="7582"/>
                    <a:pt x="4480" y="6850"/>
                    <a:pt x="4712" y="6364"/>
                  </a:cubicBezTo>
                  <a:cubicBezTo>
                    <a:pt x="4838" y="6102"/>
                    <a:pt x="4966" y="5838"/>
                    <a:pt x="5094" y="5574"/>
                  </a:cubicBezTo>
                  <a:cubicBezTo>
                    <a:pt x="5482" y="4772"/>
                    <a:pt x="5883" y="3944"/>
                    <a:pt x="6245" y="3127"/>
                  </a:cubicBezTo>
                  <a:cubicBezTo>
                    <a:pt x="6268" y="3075"/>
                    <a:pt x="6321" y="2932"/>
                    <a:pt x="6394" y="2734"/>
                  </a:cubicBezTo>
                  <a:cubicBezTo>
                    <a:pt x="7225" y="489"/>
                    <a:pt x="7511" y="42"/>
                    <a:pt x="7748" y="2"/>
                  </a:cubicBezTo>
                  <a:lnTo>
                    <a:pt x="7762" y="0"/>
                  </a:lnTo>
                  <a:lnTo>
                    <a:pt x="7791" y="0"/>
                  </a:lnTo>
                  <a:lnTo>
                    <a:pt x="7804" y="2"/>
                  </a:lnTo>
                  <a:cubicBezTo>
                    <a:pt x="8696" y="129"/>
                    <a:pt x="9538" y="249"/>
                    <a:pt x="10338" y="364"/>
                  </a:cubicBezTo>
                  <a:lnTo>
                    <a:pt x="10472" y="383"/>
                  </a:lnTo>
                  <a:lnTo>
                    <a:pt x="10419" y="463"/>
                  </a:lnTo>
                  <a:cubicBezTo>
                    <a:pt x="10093" y="953"/>
                    <a:pt x="9497" y="2649"/>
                    <a:pt x="9479" y="2913"/>
                  </a:cubicBezTo>
                  <a:cubicBezTo>
                    <a:pt x="9418" y="3775"/>
                    <a:pt x="10095" y="4682"/>
                    <a:pt x="10692" y="5482"/>
                  </a:cubicBezTo>
                  <a:cubicBezTo>
                    <a:pt x="10852" y="5696"/>
                    <a:pt x="11002" y="5898"/>
                    <a:pt x="11139" y="6097"/>
                  </a:cubicBezTo>
                  <a:cubicBezTo>
                    <a:pt x="11184" y="6162"/>
                    <a:pt x="11228" y="6228"/>
                    <a:pt x="11271" y="6293"/>
                  </a:cubicBezTo>
                  <a:cubicBezTo>
                    <a:pt x="11626" y="6830"/>
                    <a:pt x="11934" y="7293"/>
                    <a:pt x="12902" y="7459"/>
                  </a:cubicBezTo>
                  <a:lnTo>
                    <a:pt x="13028" y="7480"/>
                  </a:lnTo>
                  <a:lnTo>
                    <a:pt x="12979" y="7557"/>
                  </a:lnTo>
                  <a:cubicBezTo>
                    <a:pt x="12711" y="7968"/>
                    <a:pt x="12507" y="8400"/>
                    <a:pt x="12311" y="8817"/>
                  </a:cubicBezTo>
                  <a:cubicBezTo>
                    <a:pt x="12174" y="9106"/>
                    <a:pt x="12034" y="9404"/>
                    <a:pt x="11873" y="9695"/>
                  </a:cubicBezTo>
                  <a:cubicBezTo>
                    <a:pt x="11669" y="10062"/>
                    <a:pt x="11641" y="10315"/>
                    <a:pt x="11790" y="10446"/>
                  </a:cubicBezTo>
                  <a:cubicBezTo>
                    <a:pt x="11889" y="10534"/>
                    <a:pt x="12079" y="10577"/>
                    <a:pt x="12370" y="10577"/>
                  </a:cubicBezTo>
                  <a:cubicBezTo>
                    <a:pt x="12649" y="10577"/>
                    <a:pt x="13009" y="10539"/>
                    <a:pt x="13505" y="10457"/>
                  </a:cubicBezTo>
                  <a:lnTo>
                    <a:pt x="13565" y="10598"/>
                  </a:lnTo>
                  <a:cubicBezTo>
                    <a:pt x="13588" y="10594"/>
                    <a:pt x="13602" y="10584"/>
                    <a:pt x="13605" y="10580"/>
                  </a:cubicBezTo>
                  <a:cubicBezTo>
                    <a:pt x="13519" y="10702"/>
                    <a:pt x="13932" y="11595"/>
                    <a:pt x="14067" y="11889"/>
                  </a:cubicBezTo>
                  <a:cubicBezTo>
                    <a:pt x="14136" y="12038"/>
                    <a:pt x="14173" y="12118"/>
                    <a:pt x="14183" y="12151"/>
                  </a:cubicBezTo>
                  <a:cubicBezTo>
                    <a:pt x="14215" y="12255"/>
                    <a:pt x="14222" y="12359"/>
                    <a:pt x="14228" y="12451"/>
                  </a:cubicBezTo>
                  <a:cubicBezTo>
                    <a:pt x="14247" y="12734"/>
                    <a:pt x="14257" y="12890"/>
                    <a:pt x="14825" y="12906"/>
                  </a:cubicBezTo>
                  <a:lnTo>
                    <a:pt x="14913" y="12908"/>
                  </a:lnTo>
                  <a:lnTo>
                    <a:pt x="14933" y="12962"/>
                  </a:lnTo>
                  <a:cubicBezTo>
                    <a:pt x="14958" y="13029"/>
                    <a:pt x="14986" y="13114"/>
                    <a:pt x="15018" y="13210"/>
                  </a:cubicBezTo>
                  <a:cubicBezTo>
                    <a:pt x="15132" y="13551"/>
                    <a:pt x="15298" y="14047"/>
                    <a:pt x="15516" y="14308"/>
                  </a:cubicBezTo>
                  <a:cubicBezTo>
                    <a:pt x="15796" y="14128"/>
                    <a:pt x="16271" y="14036"/>
                    <a:pt x="16930" y="14036"/>
                  </a:cubicBezTo>
                  <a:cubicBezTo>
                    <a:pt x="17115" y="14036"/>
                    <a:pt x="17316" y="14043"/>
                    <a:pt x="17528" y="14058"/>
                  </a:cubicBezTo>
                  <a:cubicBezTo>
                    <a:pt x="17701" y="14070"/>
                    <a:pt x="17919" y="14102"/>
                    <a:pt x="18151" y="14137"/>
                  </a:cubicBezTo>
                  <a:cubicBezTo>
                    <a:pt x="18510" y="14190"/>
                    <a:pt x="18917" y="14250"/>
                    <a:pt x="19258" y="14250"/>
                  </a:cubicBezTo>
                  <a:cubicBezTo>
                    <a:pt x="19512" y="14250"/>
                    <a:pt x="19693" y="14217"/>
                    <a:pt x="19811" y="14150"/>
                  </a:cubicBezTo>
                  <a:cubicBezTo>
                    <a:pt x="19876" y="14112"/>
                    <a:pt x="19883" y="14051"/>
                    <a:pt x="19890" y="13980"/>
                  </a:cubicBezTo>
                  <a:cubicBezTo>
                    <a:pt x="19901" y="13875"/>
                    <a:pt x="19920" y="13699"/>
                    <a:pt x="20303" y="13699"/>
                  </a:cubicBezTo>
                  <a:cubicBezTo>
                    <a:pt x="20366" y="13699"/>
                    <a:pt x="20436" y="13704"/>
                    <a:pt x="20518" y="13713"/>
                  </a:cubicBezTo>
                  <a:lnTo>
                    <a:pt x="20574" y="13719"/>
                  </a:lnTo>
                  <a:lnTo>
                    <a:pt x="20600" y="13751"/>
                  </a:lnTo>
                  <a:cubicBezTo>
                    <a:pt x="20683" y="13850"/>
                    <a:pt x="20734" y="13973"/>
                    <a:pt x="20782" y="14091"/>
                  </a:cubicBezTo>
                  <a:cubicBezTo>
                    <a:pt x="20844" y="14242"/>
                    <a:pt x="20908" y="14398"/>
                    <a:pt x="21033" y="14489"/>
                  </a:cubicBezTo>
                  <a:cubicBezTo>
                    <a:pt x="21040" y="14494"/>
                    <a:pt x="21047" y="14499"/>
                    <a:pt x="21054" y="14504"/>
                  </a:cubicBezTo>
                  <a:lnTo>
                    <a:pt x="21370" y="13268"/>
                  </a:lnTo>
                  <a:lnTo>
                    <a:pt x="21600" y="13291"/>
                  </a:lnTo>
                  <a:lnTo>
                    <a:pt x="19607" y="21600"/>
                  </a:lnTo>
                  <a:cubicBezTo>
                    <a:pt x="19607" y="21600"/>
                    <a:pt x="19468" y="21469"/>
                    <a:pt x="19468" y="21469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422981" y="1145523"/>
              <a:ext cx="766727" cy="1226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849"/>
                  </a:moveTo>
                  <a:lnTo>
                    <a:pt x="3244" y="0"/>
                  </a:lnTo>
                  <a:lnTo>
                    <a:pt x="21600" y="2484"/>
                  </a:lnTo>
                  <a:lnTo>
                    <a:pt x="17948" y="15897"/>
                  </a:lnTo>
                  <a:lnTo>
                    <a:pt x="17220" y="18617"/>
                  </a:lnTo>
                  <a:lnTo>
                    <a:pt x="16257" y="18617"/>
                  </a:lnTo>
                  <a:lnTo>
                    <a:pt x="15812" y="18117"/>
                  </a:lnTo>
                  <a:lnTo>
                    <a:pt x="14999" y="18117"/>
                  </a:lnTo>
                  <a:cubicBezTo>
                    <a:pt x="14992" y="18336"/>
                    <a:pt x="14936" y="18987"/>
                    <a:pt x="14761" y="20993"/>
                  </a:cubicBezTo>
                  <a:cubicBezTo>
                    <a:pt x="14758" y="21008"/>
                    <a:pt x="14692" y="21179"/>
                    <a:pt x="14658" y="21401"/>
                  </a:cubicBezTo>
                  <a:lnTo>
                    <a:pt x="14629" y="21600"/>
                  </a:lnTo>
                  <a:cubicBezTo>
                    <a:pt x="14629" y="21600"/>
                    <a:pt x="0" y="7849"/>
                    <a:pt x="0" y="7849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670286" y="1538341"/>
              <a:ext cx="889992" cy="6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29" y="21426"/>
                  </a:moveTo>
                  <a:lnTo>
                    <a:pt x="0" y="19085"/>
                  </a:lnTo>
                  <a:lnTo>
                    <a:pt x="1934" y="0"/>
                  </a:lnTo>
                  <a:lnTo>
                    <a:pt x="21600" y="2327"/>
                  </a:lnTo>
                  <a:lnTo>
                    <a:pt x="21391" y="7430"/>
                  </a:lnTo>
                  <a:lnTo>
                    <a:pt x="20941" y="21600"/>
                  </a:lnTo>
                  <a:cubicBezTo>
                    <a:pt x="20941" y="21600"/>
                    <a:pt x="17829" y="21426"/>
                    <a:pt x="17829" y="21426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1057368" y="1303180"/>
              <a:ext cx="691256" cy="860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78" y="20625"/>
                  </a:moveTo>
                  <a:lnTo>
                    <a:pt x="0" y="19231"/>
                  </a:lnTo>
                  <a:lnTo>
                    <a:pt x="4072" y="0"/>
                  </a:lnTo>
                  <a:lnTo>
                    <a:pt x="15221" y="1404"/>
                  </a:lnTo>
                  <a:lnTo>
                    <a:pt x="15278" y="1473"/>
                  </a:lnTo>
                  <a:lnTo>
                    <a:pt x="14506" y="5596"/>
                  </a:lnTo>
                  <a:lnTo>
                    <a:pt x="21600" y="6277"/>
                  </a:lnTo>
                  <a:lnTo>
                    <a:pt x="19110" y="21600"/>
                  </a:lnTo>
                  <a:cubicBezTo>
                    <a:pt x="19110" y="21600"/>
                    <a:pt x="10378" y="20625"/>
                    <a:pt x="10378" y="20625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1" t="17338" r="1217" b="11760"/>
          <a:stretch/>
        </p:blipFill>
        <p:spPr>
          <a:xfrm>
            <a:off x="6505243" y="0"/>
            <a:ext cx="6522640" cy="4876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8" t="17099" r="1234" b="10853"/>
          <a:stretch/>
        </p:blipFill>
        <p:spPr>
          <a:xfrm>
            <a:off x="0" y="4853397"/>
            <a:ext cx="6562070" cy="5270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6223" y="5771791"/>
            <a:ext cx="4997303" cy="29166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Inference: </a:t>
            </a:r>
          </a:p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 Nominal and Real GDP increases with year.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007133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7" t="17636" b="11725"/>
          <a:stretch/>
        </p:blipFill>
        <p:spPr>
          <a:xfrm>
            <a:off x="1" y="1"/>
            <a:ext cx="9263022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4" t="17636" b="11144"/>
          <a:stretch/>
        </p:blipFill>
        <p:spPr>
          <a:xfrm>
            <a:off x="1" y="4876800"/>
            <a:ext cx="9263022" cy="4876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036" y="893875"/>
            <a:ext cx="3116521" cy="3089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/>
              <a:t>There is a increase in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rPr>
              <a:t>CPI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rPr>
              <a:t> over the years.</a:t>
            </a:r>
          </a:p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sym typeface="Helvetica Neue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43799" y="6320312"/>
            <a:ext cx="4124993" cy="1989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FillTx/>
                <a:sym typeface="Helvetica Neue Thin"/>
              </a:rPr>
              <a:t>There is a </a:t>
            </a:r>
            <a:r>
              <a:rPr lang="en-US" sz="3200" dirty="0" smtClean="0"/>
              <a:t>Decrease in Unemployment over the years.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083297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226</Words>
  <Application>Microsoft Office PowerPoint</Application>
  <PresentationFormat>Custom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Gill Sans</vt:lpstr>
      <vt:lpstr>Helvetica</vt:lpstr>
      <vt:lpstr>Helvetica Neue Light</vt:lpstr>
      <vt:lpstr>Helvetica Neue Medium</vt:lpstr>
      <vt:lpstr>Helvetica Neue Thin</vt:lpstr>
      <vt:lpstr>Helvetica Neue UltraLight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ajjay j</cp:lastModifiedBy>
  <cp:revision>24</cp:revision>
  <dcterms:modified xsi:type="dcterms:W3CDTF">2019-02-08T08:55:14Z</dcterms:modified>
</cp:coreProperties>
</file>