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2" d="100"/>
          <a:sy n="152" d="100"/>
        </p:scale>
        <p:origin x="-288" y="-1280"/>
      </p:cViewPr>
      <p:guideLst>
        <p:guide orient="horz" pos="8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2170"/>
            <a:ext cx="777240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54480"/>
            <a:ext cx="640080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3C8F-B242-8345-800D-A5C766F2137B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9EB9-AED2-2943-AFB3-ABC1BD48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4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3C8F-B242-8345-800D-A5C766F2137B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9EB9-AED2-2943-AFB3-ABC1BD48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5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9855"/>
            <a:ext cx="205740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9855"/>
            <a:ext cx="601980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3C8F-B242-8345-800D-A5C766F2137B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9EB9-AED2-2943-AFB3-ABC1BD48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9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3C8F-B242-8345-800D-A5C766F2137B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9EB9-AED2-2943-AFB3-ABC1BD48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9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62760"/>
            <a:ext cx="7772400" cy="5448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162685"/>
            <a:ext cx="7772400" cy="600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3C8F-B242-8345-800D-A5C766F2137B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9EB9-AED2-2943-AFB3-ABC1BD48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7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40080"/>
            <a:ext cx="4038600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40080"/>
            <a:ext cx="4038600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3C8F-B242-8345-800D-A5C766F2137B}" type="datetimeFigureOut">
              <a:rPr lang="en-US" smtClean="0"/>
              <a:t>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9EB9-AED2-2943-AFB3-ABC1BD48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8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14045"/>
            <a:ext cx="4040188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869950"/>
            <a:ext cx="4040188" cy="15805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614045"/>
            <a:ext cx="4041775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869950"/>
            <a:ext cx="4041775" cy="15805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3C8F-B242-8345-800D-A5C766F2137B}" type="datetimeFigureOut">
              <a:rPr lang="en-US" smtClean="0"/>
              <a:t>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9EB9-AED2-2943-AFB3-ABC1BD48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1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3C8F-B242-8345-800D-A5C766F2137B}" type="datetimeFigureOut">
              <a:rPr lang="en-US" smtClean="0"/>
              <a:t>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9EB9-AED2-2943-AFB3-ABC1BD48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0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3C8F-B242-8345-800D-A5C766F2137B}" type="datetimeFigureOut">
              <a:rPr lang="en-US" smtClean="0"/>
              <a:t>2/12/17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9EB9-AED2-2943-AFB3-ABC1BD48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1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9220"/>
            <a:ext cx="3008313" cy="4648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9220"/>
            <a:ext cx="5111750" cy="2341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74040"/>
            <a:ext cx="3008313" cy="18764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3C8F-B242-8345-800D-A5C766F2137B}" type="datetimeFigureOut">
              <a:rPr lang="en-US" smtClean="0"/>
              <a:t>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9EB9-AED2-2943-AFB3-ABC1BD48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6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920240"/>
            <a:ext cx="5486400" cy="226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45110"/>
            <a:ext cx="5486400" cy="16459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146935"/>
            <a:ext cx="5486400" cy="3219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3C8F-B242-8345-800D-A5C766F2137B}" type="datetimeFigureOut">
              <a:rPr lang="en-US" smtClean="0"/>
              <a:t>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9EB9-AED2-2943-AFB3-ABC1BD48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4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855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40080"/>
            <a:ext cx="8229600" cy="1810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542540"/>
            <a:ext cx="21336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63C8F-B242-8345-800D-A5C766F2137B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2542540"/>
            <a:ext cx="28956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542540"/>
            <a:ext cx="21336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A9EB9-AED2-2943-AFB3-ABC1BD48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7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795150" y="1352992"/>
            <a:ext cx="185022" cy="132355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51738" y="1297060"/>
            <a:ext cx="185022" cy="132355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39368" y="1393521"/>
            <a:ext cx="185022" cy="132355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54259" y="1393521"/>
            <a:ext cx="338379" cy="242058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14009" y="1106026"/>
            <a:ext cx="1221745" cy="8119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22196" y="1170344"/>
            <a:ext cx="595116" cy="425713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09826" y="1266805"/>
            <a:ext cx="595116" cy="425713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80586" y="1383200"/>
            <a:ext cx="595116" cy="4257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10847" y="1337589"/>
            <a:ext cx="338379" cy="242058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98477" y="1434050"/>
            <a:ext cx="338379" cy="242058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33851" y="1498021"/>
            <a:ext cx="338379" cy="242058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69237" y="1550445"/>
            <a:ext cx="338379" cy="2420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10128" y="1503223"/>
            <a:ext cx="185022" cy="132355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66716" y="1447291"/>
            <a:ext cx="185022" cy="132355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54346" y="1543752"/>
            <a:ext cx="185022" cy="132355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89720" y="1607723"/>
            <a:ext cx="185022" cy="132355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25106" y="1660147"/>
            <a:ext cx="185022" cy="1323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94292" y="551359"/>
            <a:ext cx="96772" cy="17122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855675" y="929458"/>
            <a:ext cx="113164" cy="9884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40537" y="1181871"/>
            <a:ext cx="113164" cy="4942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335754" y="1808913"/>
            <a:ext cx="344832" cy="10901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35754" y="1106027"/>
            <a:ext cx="344832" cy="28749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275702" y="1792502"/>
            <a:ext cx="393535" cy="903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267665" y="1402557"/>
            <a:ext cx="401572" cy="14788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991852" y="1561635"/>
            <a:ext cx="407044" cy="9084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007616" y="1789008"/>
            <a:ext cx="388105" cy="349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610128" y="1792503"/>
            <a:ext cx="855568" cy="47109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045780" y="549937"/>
            <a:ext cx="412507" cy="74628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607925" y="1931911"/>
            <a:ext cx="213227" cy="32567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972640" y="1653972"/>
            <a:ext cx="234538" cy="27348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959049" y="941074"/>
            <a:ext cx="275151" cy="20720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594173" y="553037"/>
            <a:ext cx="257861" cy="34432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244962" y="634894"/>
            <a:ext cx="944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Input (RGB)</a:t>
            </a:r>
          </a:p>
          <a:p>
            <a:r>
              <a:rPr lang="en-US" sz="1000" dirty="0" smtClean="0"/>
              <a:t>3 @ 65 x 320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809433" y="887541"/>
            <a:ext cx="944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16 @ 32 x 160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3672044" y="964760"/>
            <a:ext cx="944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32 @ 16 x 80</a:t>
            </a:r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4442752" y="1008561"/>
            <a:ext cx="944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64 @ 8 x 40</a:t>
            </a:r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5355498" y="267098"/>
            <a:ext cx="376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512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5808693" y="611637"/>
            <a:ext cx="376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100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6220112" y="847576"/>
            <a:ext cx="376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  <a:r>
              <a:rPr lang="en-US" sz="1000" dirty="0" smtClean="0"/>
              <a:t>0</a:t>
            </a:r>
            <a:endParaRPr lang="en-US" sz="10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409126" y="1428251"/>
            <a:ext cx="275237" cy="26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56610" y="1217180"/>
            <a:ext cx="108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Output (Steering)</a:t>
            </a:r>
          </a:p>
          <a:p>
            <a:r>
              <a:rPr lang="en-US" sz="1000" dirty="0"/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209849" y="1983928"/>
            <a:ext cx="898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  <a:r>
              <a:rPr lang="en-US" sz="1000" dirty="0" smtClean="0"/>
              <a:t> x 5 conv2D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3089171" y="1894066"/>
            <a:ext cx="896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  <a:r>
              <a:rPr lang="en-US" sz="1000" dirty="0" smtClean="0"/>
              <a:t> x 5 conv2D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3868227" y="1837618"/>
            <a:ext cx="944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 x 3 conv2D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4973126" y="2207217"/>
            <a:ext cx="823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flatten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5702053" y="2033815"/>
            <a:ext cx="514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dense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6096763" y="1760168"/>
            <a:ext cx="514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dense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6307651" y="1453104"/>
            <a:ext cx="514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dense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16375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48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Ajjen Joshi</dc:creator>
  <cp:lastModifiedBy>Ajjen Joshi</cp:lastModifiedBy>
  <cp:revision>4</cp:revision>
  <dcterms:created xsi:type="dcterms:W3CDTF">2017-02-12T23:01:20Z</dcterms:created>
  <dcterms:modified xsi:type="dcterms:W3CDTF">2017-02-12T23:23:49Z</dcterms:modified>
</cp:coreProperties>
</file>