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2" r:id="rId9"/>
    <p:sldId id="273" r:id="rId10"/>
    <p:sldId id="263" r:id="rId11"/>
    <p:sldId id="264" r:id="rId12"/>
    <p:sldId id="265" r:id="rId13"/>
    <p:sldId id="274" r:id="rId14"/>
    <p:sldId id="275" r:id="rId15"/>
    <p:sldId id="266" r:id="rId16"/>
    <p:sldId id="267" r:id="rId17"/>
    <p:sldId id="268" r:id="rId18"/>
    <p:sldId id="269" r:id="rId19"/>
    <p:sldId id="270" r:id="rId20"/>
    <p:sldId id="271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Android</a:t>
            </a:r>
            <a:br>
              <a:rPr lang="en-US" dirty="0" smtClean="0"/>
            </a:br>
            <a:r>
              <a:rPr lang="en-US" dirty="0" smtClean="0"/>
              <a:t>EECS 399/499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is one of the most useful, yet most complex, classes in the SDK</a:t>
            </a:r>
          </a:p>
          <a:p>
            <a:r>
              <a:rPr lang="en-US" dirty="0" smtClean="0"/>
              <a:t>Nearly every Android application uses a </a:t>
            </a:r>
            <a:r>
              <a:rPr lang="en-US" dirty="0" err="1" smtClean="0"/>
              <a:t>ListView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4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Adapters hold the data that backs a </a:t>
            </a:r>
            <a:r>
              <a:rPr lang="en-US" dirty="0" err="1" smtClean="0"/>
              <a:t>ListView</a:t>
            </a:r>
            <a:r>
              <a:rPr lang="en-US" dirty="0" smtClean="0"/>
              <a:t> and serves the </a:t>
            </a:r>
            <a:r>
              <a:rPr lang="en-US" dirty="0" err="1" smtClean="0"/>
              <a:t>ListView</a:t>
            </a:r>
            <a:r>
              <a:rPr lang="en-US" dirty="0" smtClean="0"/>
              <a:t> the correct Views to display in its rows</a:t>
            </a:r>
          </a:p>
          <a:p>
            <a:r>
              <a:rPr lang="en-US" dirty="0" smtClean="0"/>
              <a:t>Data can be Arrays, Cursors, just about any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4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Working With Adapter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Whiteboard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5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LayoutInflater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can be inflated from xml</a:t>
            </a:r>
          </a:p>
          <a:p>
            <a:r>
              <a:rPr lang="en-US" dirty="0" smtClean="0"/>
              <a:t>Special class to do this: </a:t>
            </a:r>
            <a:r>
              <a:rPr lang="en-US" dirty="0" err="1" smtClean="0"/>
              <a:t>LayoutInflater</a:t>
            </a:r>
            <a:endParaRPr lang="en-US" dirty="0" smtClean="0"/>
          </a:p>
          <a:p>
            <a:r>
              <a:rPr lang="en-US" dirty="0" smtClean="0"/>
              <a:t>Same thing as calling new View(Context, </a:t>
            </a:r>
            <a:r>
              <a:rPr lang="en-US" dirty="0" err="1" smtClean="0"/>
              <a:t>AttributeSet</a:t>
            </a:r>
            <a:r>
              <a:rPr lang="en-US" dirty="0" smtClean="0"/>
              <a:t>[])</a:t>
            </a:r>
          </a:p>
          <a:p>
            <a:pPr lvl="1"/>
            <a:r>
              <a:rPr lang="en-US" dirty="0" err="1" smtClean="0"/>
              <a:t>LayoutInflater</a:t>
            </a:r>
            <a:r>
              <a:rPr lang="en-US" dirty="0" smtClean="0"/>
              <a:t> parses xml to generate </a:t>
            </a:r>
            <a:r>
              <a:rPr lang="en-US" dirty="0" err="1" smtClean="0"/>
              <a:t>AttributeSet</a:t>
            </a:r>
            <a:r>
              <a:rPr lang="en-US" dirty="0" smtClean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56862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LayoutInflater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6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secret sauce behind </a:t>
            </a:r>
            <a:r>
              <a:rPr lang="en-US" dirty="0" err="1" smtClean="0"/>
              <a:t>ListView</a:t>
            </a:r>
            <a:r>
              <a:rPr lang="en-US" dirty="0" smtClean="0"/>
              <a:t>: Recycler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 only inflates the number of Views needed to fill the screen</a:t>
            </a:r>
          </a:p>
          <a:p>
            <a:r>
              <a:rPr lang="en-US" dirty="0" smtClean="0"/>
              <a:t>When one leaves the top of the screen, it is reused to fill View coming up from the bottom of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5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r>
              <a:rPr lang="en-US" dirty="0" smtClean="0"/>
              <a:t> View Recycling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Whiteboard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1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hasStableIds</a:t>
            </a:r>
            <a:r>
              <a:rPr lang="en-US" dirty="0" smtClean="0"/>
              <a:t>() – Google engineers recommend </a:t>
            </a:r>
            <a:br>
              <a:rPr lang="en-US" dirty="0" smtClean="0"/>
            </a:br>
            <a:r>
              <a:rPr lang="en-US" dirty="0" smtClean="0"/>
              <a:t>returning true for optimization</a:t>
            </a:r>
          </a:p>
          <a:p>
            <a:r>
              <a:rPr lang="en-US" dirty="0" smtClean="0"/>
              <a:t>Keep around Views we will need to manipulate each time a View is requested</a:t>
            </a:r>
          </a:p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ViewHolder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static inner class called </a:t>
            </a:r>
            <a:r>
              <a:rPr lang="en-US" dirty="0" err="1" smtClean="0"/>
              <a:t>ViewHolder</a:t>
            </a:r>
            <a:endParaRPr lang="en-US" dirty="0" smtClean="0"/>
          </a:p>
          <a:p>
            <a:r>
              <a:rPr lang="en-US" dirty="0" err="1" smtClean="0"/>
              <a:t>ViewHolder</a:t>
            </a:r>
            <a:r>
              <a:rPr lang="en-US" dirty="0" smtClean="0"/>
              <a:t> fields are just the Views we need to manipulate</a:t>
            </a:r>
          </a:p>
          <a:p>
            <a:r>
              <a:rPr lang="en-US" dirty="0" smtClean="0"/>
              <a:t>How can we associate </a:t>
            </a:r>
            <a:r>
              <a:rPr lang="en-US" dirty="0" err="1" smtClean="0"/>
              <a:t>ViewHolder</a:t>
            </a:r>
            <a:r>
              <a:rPr lang="en-US" dirty="0" smtClean="0"/>
              <a:t> with View?</a:t>
            </a:r>
          </a:p>
        </p:txBody>
      </p:sp>
    </p:spTree>
    <p:extLst>
      <p:ext uri="{BB962C8B-B14F-4D97-AF65-F5344CB8AC3E}">
        <p14:creationId xmlns:p14="http://schemas.microsoft.com/office/powerpoint/2010/main" val="244172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can be given an Object as its Tag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getTag</a:t>
            </a:r>
            <a:r>
              <a:rPr lang="en-US" dirty="0" smtClean="0"/>
              <a:t>() and </a:t>
            </a:r>
            <a:r>
              <a:rPr lang="en-US" dirty="0" err="1" smtClean="0"/>
              <a:t>setTag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If we set the </a:t>
            </a:r>
            <a:r>
              <a:rPr lang="en-US" dirty="0" err="1" smtClean="0"/>
              <a:t>ViewHolder</a:t>
            </a:r>
            <a:r>
              <a:rPr lang="en-US" dirty="0" smtClean="0"/>
              <a:t> to the View’s Tag, we can always access it</a:t>
            </a:r>
          </a:p>
        </p:txBody>
      </p:sp>
    </p:spTree>
    <p:extLst>
      <p:ext uri="{BB962C8B-B14F-4D97-AF65-F5344CB8AC3E}">
        <p14:creationId xmlns:p14="http://schemas.microsoft.com/office/powerpoint/2010/main" val="48773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/>
              <a:t>suppliment</a:t>
            </a:r>
            <a:r>
              <a:rPr lang="en-US" dirty="0" smtClean="0"/>
              <a:t> to last week’s discussion on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err="1" smtClean="0"/>
              <a:t>getView</a:t>
            </a:r>
            <a:r>
              <a:rPr lang="en-US" dirty="0" smtClean="0"/>
              <a:t>()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1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Between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are started by sending Intent objects to the system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Intent intent = new Intent(this, </a:t>
            </a:r>
            <a:r>
              <a:rPr lang="en-US" dirty="0" err="1" smtClean="0"/>
              <a:t>SettingsActivity.class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startActivity</a:t>
            </a:r>
            <a:r>
              <a:rPr lang="en-US" dirty="0" smtClean="0"/>
              <a:t>(intent);</a:t>
            </a:r>
          </a:p>
        </p:txBody>
      </p:sp>
    </p:spTree>
    <p:extLst>
      <p:ext uri="{BB962C8B-B14F-4D97-AF65-F5344CB8AC3E}">
        <p14:creationId xmlns:p14="http://schemas.microsoft.com/office/powerpoint/2010/main" val="386967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 intent = new Intent(</a:t>
            </a:r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, </a:t>
            </a:r>
            <a:r>
              <a:rPr lang="en-US" dirty="0" err="1" smtClean="0"/>
              <a:t>SettingsActivity.class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Tell the system which Context started the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2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Intent intent = new Intent(this, </a:t>
            </a:r>
            <a:r>
              <a:rPr lang="en-US" b="1" dirty="0" err="1" smtClean="0">
                <a:solidFill>
                  <a:srgbClr val="FF0000"/>
                </a:solidFill>
              </a:rPr>
              <a:t>SettingsActivity.class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Tell the system the class of the Activity we want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Use extras to pass arguments to Activities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// In calling Activity</a:t>
            </a:r>
          </a:p>
          <a:p>
            <a:pPr marL="0" indent="0">
              <a:buNone/>
            </a:pPr>
            <a:r>
              <a:rPr lang="en-US" dirty="0" smtClean="0"/>
              <a:t>Intent intent = new Intent(this, </a:t>
            </a:r>
            <a:r>
              <a:rPr lang="en-US" dirty="0" err="1" smtClean="0"/>
              <a:t>SettingsActivity.class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intent.putExtra</a:t>
            </a:r>
            <a:r>
              <a:rPr lang="en-US" dirty="0" smtClean="0"/>
              <a:t>(“name”, </a:t>
            </a:r>
            <a:r>
              <a:rPr lang="en-US" dirty="0" err="1" smtClean="0"/>
              <a:t>mUsername</a:t>
            </a:r>
            <a:r>
              <a:rPr lang="en-US" dirty="0" smtClean="0"/>
              <a:t>); // String </a:t>
            </a:r>
            <a:r>
              <a:rPr lang="en-US" dirty="0" err="1" smtClean="0"/>
              <a:t>mUsername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startActivity</a:t>
            </a:r>
            <a:r>
              <a:rPr lang="en-US" dirty="0" smtClean="0"/>
              <a:t>(intent);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In starting Activity</a:t>
            </a:r>
          </a:p>
          <a:p>
            <a:pPr marL="0" indent="0">
              <a:buNone/>
            </a:pPr>
            <a:r>
              <a:rPr lang="en-US" dirty="0" smtClean="0"/>
              <a:t>Intent intent = </a:t>
            </a:r>
            <a:r>
              <a:rPr lang="en-US" dirty="0" err="1" smtClean="0"/>
              <a:t>getIntent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String username = </a:t>
            </a:r>
            <a:r>
              <a:rPr lang="en-US" dirty="0" err="1" smtClean="0"/>
              <a:t>intent.getStringExtra</a:t>
            </a:r>
            <a:r>
              <a:rPr lang="en-US" dirty="0" smtClean="0"/>
              <a:t>(“name”);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7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Our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5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position children relative to one another or to parent</a:t>
            </a:r>
          </a:p>
          <a:p>
            <a:r>
              <a:rPr lang="en-US" dirty="0" smtClean="0"/>
              <a:t>Use ids to tell children where to position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90163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397</TotalTime>
  <Words>406</Words>
  <Application>Microsoft Macintosh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Perception</vt:lpstr>
      <vt:lpstr>Learning Android EECS 399/499</vt:lpstr>
      <vt:lpstr>Listeners</vt:lpstr>
      <vt:lpstr>Switching Between Activities</vt:lpstr>
      <vt:lpstr>Intents</vt:lpstr>
      <vt:lpstr>Intents</vt:lpstr>
      <vt:lpstr>Extras</vt:lpstr>
      <vt:lpstr>Start Our Demo</vt:lpstr>
      <vt:lpstr>RelativeLayout</vt:lpstr>
      <vt:lpstr>RelativeLayout</vt:lpstr>
      <vt:lpstr>ListView</vt:lpstr>
      <vt:lpstr>Adapters</vt:lpstr>
      <vt:lpstr>ListView Working With Adapter</vt:lpstr>
      <vt:lpstr>LayoutInflater</vt:lpstr>
      <vt:lpstr>LayoutInflater</vt:lpstr>
      <vt:lpstr>Optimizations</vt:lpstr>
      <vt:lpstr>ListView View Recycling</vt:lpstr>
      <vt:lpstr>Optimizations</vt:lpstr>
      <vt:lpstr>ViewHolder Pattern</vt:lpstr>
      <vt:lpstr>Tags</vt:lpstr>
      <vt:lpstr>Best getView() Implementation</vt:lpstr>
      <vt:lpstr>Questions?</vt:lpstr>
    </vt:vector>
  </TitlesOfParts>
  <Company>Myself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Android EECS 399/499</dc:title>
  <dc:creator>Anthony Kause Jr</dc:creator>
  <cp:lastModifiedBy>Anthony Kause Jr</cp:lastModifiedBy>
  <cp:revision>7</cp:revision>
  <dcterms:created xsi:type="dcterms:W3CDTF">2013-02-13T22:23:36Z</dcterms:created>
  <dcterms:modified xsi:type="dcterms:W3CDTF">2013-02-14T05:00:57Z</dcterms:modified>
</cp:coreProperties>
</file>