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0" roundtripDataSignature="AMtx7mga28B0Vf7gR+3K0KQrjTyr74zu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Given the following binary tree: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822325" y="4227513"/>
            <a:ext cx="40677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 What is the inorder traversal of the tree?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16,34,35,38,39,41,44,45,55,63,64,65,72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 What is the preorder traversal of the tree?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45,38,34,16,35,41,39,44,65,63,55,64,72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 What is the postorder traversal of the tree?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16,35,34,39,44,41,38,55,64,63,72,65,45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lphaLcParenBoth" startAt="4"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height of the tree?   What nodes are on level 2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38, 65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91" name="Google Shape;91;p1"/>
            <p:cNvSpPr/>
            <p:nvPr/>
          </p:nvSpPr>
          <p:spPr>
            <a:xfrm>
              <a:off x="2400" y="624"/>
              <a:ext cx="240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45</a:t>
              </a: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1791" y="960"/>
              <a:ext cx="240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38</a:t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3309" y="960"/>
              <a:ext cx="240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65</a:t>
              </a: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069" y="1440"/>
              <a:ext cx="240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63</a:t>
              </a: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309" y="1440"/>
              <a:ext cx="240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34</a:t>
              </a: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549" y="1920"/>
              <a:ext cx="240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35</a:t>
              </a: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973" y="1920"/>
              <a:ext cx="240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954" y="1914"/>
              <a:ext cx="240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39</a:t>
              </a: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2137" y="1455"/>
              <a:ext cx="240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41</a:t>
              </a: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3576" y="1439"/>
              <a:ext cx="240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72</a:t>
              </a: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3240" y="1871"/>
              <a:ext cx="240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64</a:t>
              </a:r>
              <a:endParaRPr/>
            </a:p>
          </p:txBody>
        </p:sp>
        <p:cxnSp>
          <p:nvCxnSpPr>
            <p:cNvPr id="102" name="Google Shape;102;p1"/>
            <p:cNvCxnSpPr/>
            <p:nvPr/>
          </p:nvCxnSpPr>
          <p:spPr>
            <a:xfrm flipH="1">
              <a:off x="2015" y="816"/>
              <a:ext cx="385" cy="1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" name="Google Shape;103;p1"/>
            <p:cNvCxnSpPr/>
            <p:nvPr/>
          </p:nvCxnSpPr>
          <p:spPr>
            <a:xfrm>
              <a:off x="2592" y="816"/>
              <a:ext cx="710" cy="24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" name="Google Shape;104;p1"/>
            <p:cNvCxnSpPr/>
            <p:nvPr/>
          </p:nvCxnSpPr>
          <p:spPr>
            <a:xfrm flipH="1">
              <a:off x="1525" y="1152"/>
              <a:ext cx="266" cy="3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5" name="Google Shape;105;p1"/>
            <p:cNvCxnSpPr/>
            <p:nvPr/>
          </p:nvCxnSpPr>
          <p:spPr>
            <a:xfrm flipH="1">
              <a:off x="3213" y="1152"/>
              <a:ext cx="14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6" name="Google Shape;106;p1"/>
            <p:cNvCxnSpPr/>
            <p:nvPr/>
          </p:nvCxnSpPr>
          <p:spPr>
            <a:xfrm flipH="1">
              <a:off x="1069" y="1632"/>
              <a:ext cx="28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7" name="Google Shape;107;p1"/>
            <p:cNvCxnSpPr/>
            <p:nvPr/>
          </p:nvCxnSpPr>
          <p:spPr>
            <a:xfrm>
              <a:off x="1501" y="1632"/>
              <a:ext cx="192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" name="Google Shape;108;p1"/>
            <p:cNvCxnSpPr/>
            <p:nvPr/>
          </p:nvCxnSpPr>
          <p:spPr>
            <a:xfrm>
              <a:off x="1954" y="1193"/>
              <a:ext cx="184" cy="2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9" name="Google Shape;109;p1"/>
            <p:cNvCxnSpPr/>
            <p:nvPr/>
          </p:nvCxnSpPr>
          <p:spPr>
            <a:xfrm flipH="1">
              <a:off x="2076" y="1717"/>
              <a:ext cx="123" cy="19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0" name="Google Shape;110;p1"/>
            <p:cNvCxnSpPr/>
            <p:nvPr/>
          </p:nvCxnSpPr>
          <p:spPr>
            <a:xfrm>
              <a:off x="3490" y="1193"/>
              <a:ext cx="184" cy="2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" name="Google Shape;111;p1"/>
            <p:cNvCxnSpPr/>
            <p:nvPr/>
          </p:nvCxnSpPr>
          <p:spPr>
            <a:xfrm>
              <a:off x="3284" y="1652"/>
              <a:ext cx="140" cy="21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2" name="Google Shape;112;p1"/>
            <p:cNvSpPr/>
            <p:nvPr/>
          </p:nvSpPr>
          <p:spPr>
            <a:xfrm>
              <a:off x="1200" y="624"/>
              <a:ext cx="192" cy="19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 txBox="1"/>
            <p:nvPr/>
          </p:nvSpPr>
          <p:spPr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tree</a:t>
              </a:r>
              <a:endParaRPr b="0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4" name="Google Shape;114;p1"/>
            <p:cNvCxnSpPr/>
            <p:nvPr/>
          </p:nvCxnSpPr>
          <p:spPr>
            <a:xfrm>
              <a:off x="1296" y="720"/>
              <a:ext cx="110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115" name="Google Shape;115;p1"/>
            <p:cNvSpPr/>
            <p:nvPr/>
          </p:nvSpPr>
          <p:spPr>
            <a:xfrm>
              <a:off x="2860" y="1871"/>
              <a:ext cx="240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55</a:t>
              </a:r>
              <a:endParaRPr/>
            </a:p>
          </p:txBody>
        </p:sp>
        <p:cxnSp>
          <p:nvCxnSpPr>
            <p:cNvPr id="116" name="Google Shape;116;p1"/>
            <p:cNvCxnSpPr/>
            <p:nvPr/>
          </p:nvCxnSpPr>
          <p:spPr>
            <a:xfrm flipH="1">
              <a:off x="3039" y="1652"/>
              <a:ext cx="123" cy="2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" name="Google Shape;117;p1"/>
            <p:cNvCxnSpPr/>
            <p:nvPr/>
          </p:nvCxnSpPr>
          <p:spPr>
            <a:xfrm>
              <a:off x="2321" y="1652"/>
              <a:ext cx="184" cy="2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8" name="Google Shape;118;p1"/>
            <p:cNvSpPr/>
            <p:nvPr/>
          </p:nvSpPr>
          <p:spPr>
            <a:xfrm>
              <a:off x="2444" y="1914"/>
              <a:ext cx="240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44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/>
          <p:nvPr/>
        </p:nvSpPr>
        <p:spPr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Given the following binary expression tree: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914400" y="3810000"/>
            <a:ext cx="36024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lphaLcParenBoth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inorder traversal of the tree?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((48-(7%2))/24)*((18-(5*2))+12)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 What is the postorder traversal of the tree?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48,7,2,%,-,24,/,18,5,2,*,-,12,+,*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lphaLcParenBoth" startAt="3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it evaluate to if using integer division?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lphaLcParenBoth" startAt="3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What does it evaluate to if using float division?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39.16667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5" name="Google Shape;125;p2"/>
          <p:cNvGrpSpPr/>
          <p:nvPr/>
        </p:nvGrpSpPr>
        <p:grpSpPr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126" name="Google Shape;126;p2"/>
            <p:cNvSpPr/>
            <p:nvPr/>
          </p:nvSpPr>
          <p:spPr>
            <a:xfrm>
              <a:off x="2075" y="640"/>
              <a:ext cx="188" cy="17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*</a:t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700" y="886"/>
              <a:ext cx="188" cy="17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</a:t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51" y="886"/>
              <a:ext cx="187" cy="17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25" y="1237"/>
              <a:ext cx="188" cy="17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24</a:t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263" y="1237"/>
              <a:ext cx="188" cy="17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</a:t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475" y="1237"/>
              <a:ext cx="188" cy="17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</a:t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663" y="1588"/>
              <a:ext cx="187" cy="17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%</a:t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12" y="1588"/>
              <a:ext cx="188" cy="17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48</a:t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475" y="1904"/>
              <a:ext cx="188" cy="17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850" y="1904"/>
              <a:ext cx="188" cy="17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563" y="1588"/>
              <a:ext cx="188" cy="17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*</a:t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301" y="1904"/>
              <a:ext cx="187" cy="17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788" y="1904"/>
              <a:ext cx="188" cy="17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cxnSp>
          <p:nvCxnSpPr>
            <p:cNvPr id="139" name="Google Shape;139;p2"/>
            <p:cNvCxnSpPr/>
            <p:nvPr/>
          </p:nvCxnSpPr>
          <p:spPr>
            <a:xfrm flipH="1">
              <a:off x="1850" y="780"/>
              <a:ext cx="225" cy="1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0" name="Google Shape;140;p2"/>
            <p:cNvCxnSpPr/>
            <p:nvPr/>
          </p:nvCxnSpPr>
          <p:spPr>
            <a:xfrm>
              <a:off x="2225" y="780"/>
              <a:ext cx="226" cy="1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1" name="Google Shape;141;p2"/>
            <p:cNvCxnSpPr/>
            <p:nvPr/>
          </p:nvCxnSpPr>
          <p:spPr>
            <a:xfrm flipH="1">
              <a:off x="1587" y="1026"/>
              <a:ext cx="113" cy="2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2" name="Google Shape;142;p2"/>
            <p:cNvCxnSpPr/>
            <p:nvPr/>
          </p:nvCxnSpPr>
          <p:spPr>
            <a:xfrm>
              <a:off x="1888" y="1026"/>
              <a:ext cx="150" cy="2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3" name="Google Shape;143;p2"/>
            <p:cNvCxnSpPr/>
            <p:nvPr/>
          </p:nvCxnSpPr>
          <p:spPr>
            <a:xfrm flipH="1">
              <a:off x="2376" y="1026"/>
              <a:ext cx="112" cy="2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4" name="Google Shape;144;p2"/>
            <p:cNvCxnSpPr/>
            <p:nvPr/>
          </p:nvCxnSpPr>
          <p:spPr>
            <a:xfrm flipH="1">
              <a:off x="1287" y="1378"/>
              <a:ext cx="225" cy="21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5" name="Google Shape;145;p2"/>
            <p:cNvCxnSpPr/>
            <p:nvPr/>
          </p:nvCxnSpPr>
          <p:spPr>
            <a:xfrm>
              <a:off x="1625" y="1378"/>
              <a:ext cx="150" cy="21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6" name="Google Shape;146;p2"/>
            <p:cNvCxnSpPr/>
            <p:nvPr/>
          </p:nvCxnSpPr>
          <p:spPr>
            <a:xfrm flipH="1">
              <a:off x="1550" y="1729"/>
              <a:ext cx="113" cy="1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7" name="Google Shape;147;p2"/>
            <p:cNvCxnSpPr/>
            <p:nvPr/>
          </p:nvCxnSpPr>
          <p:spPr>
            <a:xfrm>
              <a:off x="1813" y="1729"/>
              <a:ext cx="150" cy="1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" name="Google Shape;148;p2"/>
            <p:cNvCxnSpPr/>
            <p:nvPr/>
          </p:nvCxnSpPr>
          <p:spPr>
            <a:xfrm>
              <a:off x="2413" y="1413"/>
              <a:ext cx="263" cy="1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2"/>
            <p:cNvCxnSpPr/>
            <p:nvPr/>
          </p:nvCxnSpPr>
          <p:spPr>
            <a:xfrm flipH="1">
              <a:off x="2413" y="1729"/>
              <a:ext cx="188" cy="1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2"/>
            <p:cNvCxnSpPr/>
            <p:nvPr/>
          </p:nvCxnSpPr>
          <p:spPr>
            <a:xfrm>
              <a:off x="2713" y="1729"/>
              <a:ext cx="188" cy="1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1" name="Google Shape;151;p2"/>
            <p:cNvSpPr/>
            <p:nvPr/>
          </p:nvSpPr>
          <p:spPr>
            <a:xfrm>
              <a:off x="1137" y="640"/>
              <a:ext cx="150" cy="14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 txBox="1"/>
            <p:nvPr/>
          </p:nvSpPr>
          <p:spPr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tree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3" name="Google Shape;153;p2"/>
            <p:cNvCxnSpPr/>
            <p:nvPr/>
          </p:nvCxnSpPr>
          <p:spPr>
            <a:xfrm>
              <a:off x="1212" y="710"/>
              <a:ext cx="8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154" name="Google Shape;154;p2"/>
            <p:cNvSpPr/>
            <p:nvPr/>
          </p:nvSpPr>
          <p:spPr>
            <a:xfrm>
              <a:off x="2688" y="1200"/>
              <a:ext cx="188" cy="17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064" y="1584"/>
              <a:ext cx="188" cy="17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r>
              <a:endParaRPr/>
            </a:p>
          </p:txBody>
        </p:sp>
        <p:cxnSp>
          <p:nvCxnSpPr>
            <p:cNvPr id="156" name="Google Shape;156;p2"/>
            <p:cNvCxnSpPr/>
            <p:nvPr/>
          </p:nvCxnSpPr>
          <p:spPr>
            <a:xfrm>
              <a:off x="2640" y="1008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7" name="Google Shape;157;p2"/>
            <p:cNvCxnSpPr/>
            <p:nvPr/>
          </p:nvCxnSpPr>
          <p:spPr>
            <a:xfrm flipH="1">
              <a:off x="2160" y="1392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/>
        </p:nvSpPr>
        <p:spPr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3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elements in a binary tree area to be stored in an array.  Each element is a 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nonnegative int value.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 What value can you use as a dummy value, if the binary tree is not complete?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null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 Show the contents of the array, given the tree illustrated below</a:t>
            </a: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5571160" y="2123281"/>
            <a:ext cx="567600" cy="588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4530962" y="3104884"/>
            <a:ext cx="567600" cy="588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73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6516794" y="3104884"/>
            <a:ext cx="567600" cy="588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3396200" y="4184647"/>
            <a:ext cx="567600" cy="588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4058144" y="5166250"/>
            <a:ext cx="567600" cy="588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51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5571160" y="4184647"/>
            <a:ext cx="567600" cy="588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7462429" y="4184647"/>
            <a:ext cx="567600" cy="588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8124373" y="5166250"/>
            <a:ext cx="567600" cy="588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1" name="Google Shape;171;p3"/>
          <p:cNvCxnSpPr/>
          <p:nvPr/>
        </p:nvCxnSpPr>
        <p:spPr>
          <a:xfrm flipH="1">
            <a:off x="4814623" y="2614082"/>
            <a:ext cx="851100" cy="49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3"/>
          <p:cNvCxnSpPr/>
          <p:nvPr/>
        </p:nvCxnSpPr>
        <p:spPr>
          <a:xfrm>
            <a:off x="6043977" y="2614082"/>
            <a:ext cx="756600" cy="49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3"/>
          <p:cNvCxnSpPr/>
          <p:nvPr/>
        </p:nvCxnSpPr>
        <p:spPr>
          <a:xfrm flipH="1">
            <a:off x="3679625" y="3595685"/>
            <a:ext cx="945900" cy="58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3"/>
          <p:cNvCxnSpPr/>
          <p:nvPr/>
        </p:nvCxnSpPr>
        <p:spPr>
          <a:xfrm flipH="1">
            <a:off x="5854694" y="3497525"/>
            <a:ext cx="662100" cy="68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3"/>
          <p:cNvCxnSpPr/>
          <p:nvPr/>
        </p:nvCxnSpPr>
        <p:spPr>
          <a:xfrm>
            <a:off x="3869017" y="4675448"/>
            <a:ext cx="473100" cy="49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3"/>
          <p:cNvCxnSpPr/>
          <p:nvPr/>
        </p:nvCxnSpPr>
        <p:spPr>
          <a:xfrm>
            <a:off x="7084175" y="3595685"/>
            <a:ext cx="662100" cy="58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3"/>
          <p:cNvCxnSpPr/>
          <p:nvPr/>
        </p:nvCxnSpPr>
        <p:spPr>
          <a:xfrm>
            <a:off x="7935246" y="4675448"/>
            <a:ext cx="473100" cy="49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3"/>
          <p:cNvSpPr/>
          <p:nvPr/>
        </p:nvSpPr>
        <p:spPr>
          <a:xfrm>
            <a:off x="3774454" y="2123281"/>
            <a:ext cx="378300" cy="49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3"/>
          <p:cNvCxnSpPr/>
          <p:nvPr/>
        </p:nvCxnSpPr>
        <p:spPr>
          <a:xfrm>
            <a:off x="3963581" y="2417762"/>
            <a:ext cx="160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80" name="Google Shape;180;p3"/>
          <p:cNvSpPr txBox="1"/>
          <p:nvPr/>
        </p:nvSpPr>
        <p:spPr>
          <a:xfrm>
            <a:off x="3679890" y="1828800"/>
            <a:ext cx="51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/>
          </a:p>
        </p:txBody>
      </p:sp>
      <p:grpSp>
        <p:nvGrpSpPr>
          <p:cNvPr id="181" name="Google Shape;181;p3"/>
          <p:cNvGrpSpPr/>
          <p:nvPr/>
        </p:nvGrpSpPr>
        <p:grpSpPr>
          <a:xfrm>
            <a:off x="989025" y="1524000"/>
            <a:ext cx="1428751" cy="4991100"/>
            <a:chOff x="623" y="960"/>
            <a:chExt cx="900" cy="3144"/>
          </a:xfrm>
        </p:grpSpPr>
        <p:sp>
          <p:nvSpPr>
            <p:cNvPr id="182" name="Google Shape;182;p3"/>
            <p:cNvSpPr/>
            <p:nvPr/>
          </p:nvSpPr>
          <p:spPr>
            <a:xfrm>
              <a:off x="960" y="960"/>
              <a:ext cx="336" cy="30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 txBox="1"/>
            <p:nvPr/>
          </p:nvSpPr>
          <p:spPr>
            <a:xfrm>
              <a:off x="623" y="1104"/>
              <a:ext cx="900" cy="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[0]   14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[1]   73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[2]   21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[3]   7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[4] null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[5]   19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[6]    6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[7]    51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[8] null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[9]   null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[10]  null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[11] null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[12]   45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[13]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[14]</a:t>
              </a:r>
              <a:endParaRPr/>
            </a:p>
          </p:txBody>
        </p:sp>
        <p:cxnSp>
          <p:nvCxnSpPr>
            <p:cNvPr id="184" name="Google Shape;184;p3"/>
            <p:cNvCxnSpPr/>
            <p:nvPr/>
          </p:nvCxnSpPr>
          <p:spPr>
            <a:xfrm>
              <a:off x="960" y="403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3"/>
            <p:cNvCxnSpPr/>
            <p:nvPr/>
          </p:nvCxnSpPr>
          <p:spPr>
            <a:xfrm>
              <a:off x="960" y="3840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3"/>
            <p:cNvCxnSpPr/>
            <p:nvPr/>
          </p:nvCxnSpPr>
          <p:spPr>
            <a:xfrm>
              <a:off x="960" y="364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3"/>
            <p:cNvCxnSpPr/>
            <p:nvPr/>
          </p:nvCxnSpPr>
          <p:spPr>
            <a:xfrm>
              <a:off x="960" y="3456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3"/>
            <p:cNvCxnSpPr/>
            <p:nvPr/>
          </p:nvCxnSpPr>
          <p:spPr>
            <a:xfrm>
              <a:off x="960" y="326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3"/>
            <p:cNvCxnSpPr/>
            <p:nvPr/>
          </p:nvCxnSpPr>
          <p:spPr>
            <a:xfrm>
              <a:off x="960" y="307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3"/>
            <p:cNvCxnSpPr/>
            <p:nvPr/>
          </p:nvCxnSpPr>
          <p:spPr>
            <a:xfrm>
              <a:off x="960" y="2880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3"/>
            <p:cNvCxnSpPr/>
            <p:nvPr/>
          </p:nvCxnSpPr>
          <p:spPr>
            <a:xfrm>
              <a:off x="960" y="268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3"/>
            <p:cNvCxnSpPr/>
            <p:nvPr/>
          </p:nvCxnSpPr>
          <p:spPr>
            <a:xfrm>
              <a:off x="960" y="2496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3"/>
            <p:cNvCxnSpPr/>
            <p:nvPr/>
          </p:nvCxnSpPr>
          <p:spPr>
            <a:xfrm>
              <a:off x="960" y="230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3"/>
            <p:cNvCxnSpPr/>
            <p:nvPr/>
          </p:nvCxnSpPr>
          <p:spPr>
            <a:xfrm>
              <a:off x="960" y="211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3"/>
            <p:cNvCxnSpPr/>
            <p:nvPr/>
          </p:nvCxnSpPr>
          <p:spPr>
            <a:xfrm>
              <a:off x="960" y="1920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3"/>
            <p:cNvCxnSpPr/>
            <p:nvPr/>
          </p:nvCxnSpPr>
          <p:spPr>
            <a:xfrm>
              <a:off x="960" y="172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3"/>
            <p:cNvCxnSpPr/>
            <p:nvPr/>
          </p:nvCxnSpPr>
          <p:spPr>
            <a:xfrm>
              <a:off x="960" y="1536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3"/>
            <p:cNvCxnSpPr/>
            <p:nvPr/>
          </p:nvCxnSpPr>
          <p:spPr>
            <a:xfrm>
              <a:off x="960" y="134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3"/>
            <p:cNvCxnSpPr/>
            <p:nvPr/>
          </p:nvCxnSpPr>
          <p:spPr>
            <a:xfrm>
              <a:off x="960" y="115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0" name="Google Shape;200;p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4"/>
          <p:cNvGrpSpPr/>
          <p:nvPr/>
        </p:nvGrpSpPr>
        <p:grpSpPr>
          <a:xfrm>
            <a:off x="212725" y="1296401"/>
            <a:ext cx="1066800" cy="4399199"/>
            <a:chOff x="990600" y="1524001"/>
            <a:chExt cx="1066800" cy="4399199"/>
          </a:xfrm>
        </p:grpSpPr>
        <p:sp>
          <p:nvSpPr>
            <p:cNvPr id="206" name="Google Shape;206;p4"/>
            <p:cNvSpPr/>
            <p:nvPr/>
          </p:nvSpPr>
          <p:spPr>
            <a:xfrm>
              <a:off x="1524000" y="1524001"/>
              <a:ext cx="533400" cy="4343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"/>
            <p:cNvSpPr txBox="1"/>
            <p:nvPr/>
          </p:nvSpPr>
          <p:spPr>
            <a:xfrm>
              <a:off x="990600" y="1828800"/>
              <a:ext cx="611100" cy="4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[0]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[1]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[2]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[3]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[4]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[5]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[6]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[7]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[8]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[9]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[10]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[11]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[12]</a:t>
              </a:r>
              <a:endParaRPr/>
            </a:p>
          </p:txBody>
        </p:sp>
        <p:cxnSp>
          <p:nvCxnSpPr>
            <p:cNvPr id="208" name="Google Shape;208;p4"/>
            <p:cNvCxnSpPr/>
            <p:nvPr/>
          </p:nvCxnSpPr>
          <p:spPr>
            <a:xfrm>
              <a:off x="1524000" y="5532390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4"/>
            <p:cNvCxnSpPr/>
            <p:nvPr/>
          </p:nvCxnSpPr>
          <p:spPr>
            <a:xfrm>
              <a:off x="1524000" y="5224052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4"/>
            <p:cNvCxnSpPr/>
            <p:nvPr/>
          </p:nvCxnSpPr>
          <p:spPr>
            <a:xfrm>
              <a:off x="1524000" y="4915715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4"/>
            <p:cNvCxnSpPr/>
            <p:nvPr/>
          </p:nvCxnSpPr>
          <p:spPr>
            <a:xfrm>
              <a:off x="1524000" y="4607377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4"/>
            <p:cNvCxnSpPr/>
            <p:nvPr/>
          </p:nvCxnSpPr>
          <p:spPr>
            <a:xfrm>
              <a:off x="1524000" y="4299039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4"/>
            <p:cNvCxnSpPr/>
            <p:nvPr/>
          </p:nvCxnSpPr>
          <p:spPr>
            <a:xfrm>
              <a:off x="1524000" y="3990702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4"/>
            <p:cNvCxnSpPr/>
            <p:nvPr/>
          </p:nvCxnSpPr>
          <p:spPr>
            <a:xfrm>
              <a:off x="1524000" y="3682364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4"/>
            <p:cNvCxnSpPr/>
            <p:nvPr/>
          </p:nvCxnSpPr>
          <p:spPr>
            <a:xfrm>
              <a:off x="1524000" y="3374026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4"/>
            <p:cNvCxnSpPr/>
            <p:nvPr/>
          </p:nvCxnSpPr>
          <p:spPr>
            <a:xfrm>
              <a:off x="1524000" y="3065688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4"/>
            <p:cNvCxnSpPr/>
            <p:nvPr/>
          </p:nvCxnSpPr>
          <p:spPr>
            <a:xfrm>
              <a:off x="1524000" y="2757351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4"/>
            <p:cNvCxnSpPr/>
            <p:nvPr/>
          </p:nvCxnSpPr>
          <p:spPr>
            <a:xfrm>
              <a:off x="1524000" y="2449013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4"/>
            <p:cNvCxnSpPr/>
            <p:nvPr/>
          </p:nvCxnSpPr>
          <p:spPr>
            <a:xfrm>
              <a:off x="1524000" y="2140675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4"/>
            <p:cNvCxnSpPr/>
            <p:nvPr/>
          </p:nvCxnSpPr>
          <p:spPr>
            <a:xfrm>
              <a:off x="1524000" y="1832338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1" name="Google Shape;221;p4"/>
          <p:cNvSpPr txBox="1"/>
          <p:nvPr/>
        </p:nvSpPr>
        <p:spPr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the array pictured below, draw the binary tree that can be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from its elements.  </a:t>
            </a:r>
            <a:endParaRPr/>
          </a:p>
        </p:txBody>
      </p:sp>
      <p:sp>
        <p:nvSpPr>
          <p:cNvPr id="222" name="Google Shape;222;p4"/>
          <p:cNvSpPr txBox="1"/>
          <p:nvPr/>
        </p:nvSpPr>
        <p:spPr>
          <a:xfrm>
            <a:off x="746125" y="1220200"/>
            <a:ext cx="582300" cy="4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63</a:t>
            </a:r>
            <a:endParaRPr/>
          </a:p>
          <a:p>
            <a:pPr indent="0" lvl="0" marL="0" marR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r>
            <a:endParaRPr/>
          </a:p>
        </p:txBody>
      </p:sp>
      <p:sp>
        <p:nvSpPr>
          <p:cNvPr id="223" name="Google Shape;223;p4"/>
          <p:cNvSpPr/>
          <p:nvPr/>
        </p:nvSpPr>
        <p:spPr>
          <a:xfrm>
            <a:off x="515937" y="1075738"/>
            <a:ext cx="915900" cy="52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989231"/>
            <a:ext cx="59055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2006-11-01T05:42:40Z</dcterms:created>
  <dc:creator>Jeannette</dc:creator>
</cp:coreProperties>
</file>