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2" r:id="rId11"/>
  </p:sldIdLst>
  <p:sldSz cx="9144000" cy="5143500" type="screen16x9"/>
  <p:notesSz cx="6858000" cy="9144000"/>
  <p:embeddedFontLst>
    <p:embeddedFont>
      <p:font typeface="Saira SemiCondensed Medium" panose="020B0604020202020204" charset="0"/>
      <p:regular r:id="rId13"/>
      <p:bold r:id="rId14"/>
    </p:embeddedFont>
    <p:embeddedFont>
      <p:font typeface="Titillium Web" panose="020B0604020202020204" charset="0"/>
      <p:regular r:id="rId15"/>
      <p:bold r:id="rId16"/>
      <p:italic r:id="rId17"/>
      <p:boldItalic r:id="rId18"/>
    </p:embeddedFont>
    <p:embeddedFont>
      <p:font typeface="Inria Sans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FCDCAD-FBC6-440A-A525-05D0FC88C910}">
  <a:tblStyle styleId="{CEFCDCAD-FBC6-440A-A525-05D0FC88C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89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6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99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55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80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39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2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32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200" b="1" dirty="0"/>
              <a:t>Comparing the Venues of Downtown Toronto and Manhattan</a:t>
            </a:r>
            <a:endParaRPr lang="en-US" sz="32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17006" y="855506"/>
            <a:ext cx="671924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 smtClean="0"/>
              <a:t>Conclusion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63055" y="1302527"/>
            <a:ext cx="60718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venue </a:t>
            </a:r>
            <a:r>
              <a:rPr lang="en-US" dirty="0">
                <a:solidFill>
                  <a:schemeClr val="tx1"/>
                </a:solidFill>
              </a:rPr>
              <a:t>categories </a:t>
            </a: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chemeClr val="tx1"/>
                </a:solidFill>
              </a:rPr>
              <a:t>more common in some cluster than the </a:t>
            </a:r>
            <a:r>
              <a:rPr lang="en-US" dirty="0" smtClean="0">
                <a:solidFill>
                  <a:schemeClr val="tx1"/>
                </a:solidFill>
              </a:rPr>
              <a:t>others.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>
                <a:solidFill>
                  <a:schemeClr val="tx1"/>
                </a:solidFill>
              </a:rPr>
              <a:t>most common venue categories differ from one cluster to the other.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a deeper analysis—taking more aspects into account—is performed, it might result in discovering different style in each cluster based on the most common categories 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14828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Most Common Venue </a:t>
            </a:r>
            <a:r>
              <a:rPr lang="en-US" sz="2400" dirty="0" smtClean="0"/>
              <a:t>Categories (Downtown Toronto)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97" y="1454811"/>
            <a:ext cx="5962405" cy="286536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Most Common Venue </a:t>
            </a:r>
            <a:r>
              <a:rPr lang="en-US" sz="2400" dirty="0" smtClean="0"/>
              <a:t>Categories (Manhattan)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11350" y="1462000"/>
            <a:ext cx="6121400" cy="29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3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Most Venues Per Neighborhood </a:t>
            </a:r>
            <a:r>
              <a:rPr lang="en-US" sz="2400" dirty="0" smtClean="0"/>
              <a:t>(Downtown Toronto)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11350" y="1481418"/>
            <a:ext cx="6121400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Most </a:t>
            </a:r>
            <a:r>
              <a:rPr lang="en-US" sz="2400" dirty="0" smtClean="0"/>
              <a:t>Venues Per Neighborhood (Manhattan)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11350" y="1495705"/>
            <a:ext cx="6121400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2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 smtClean="0"/>
              <a:t>Unique Venues Toronto Vs Manhattan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23734" y="1406110"/>
            <a:ext cx="1841500" cy="30022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285480" y="1396484"/>
            <a:ext cx="1845606" cy="30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17006" y="855506"/>
            <a:ext cx="671924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 smtClean="0"/>
              <a:t>Common Unique Venues between Toronto &amp; Manhattan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09425" y="1643037"/>
            <a:ext cx="1746250" cy="27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17006" y="855506"/>
            <a:ext cx="671924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 smtClean="0"/>
              <a:t>Cluster Analysis (Downtown Toronto)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0351" y="1544511"/>
            <a:ext cx="4356735" cy="1955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007086" y="1544511"/>
            <a:ext cx="3229093" cy="1955800"/>
          </a:xfrm>
          <a:prstGeom prst="rect">
            <a:avLst/>
          </a:prstGeom>
        </p:spPr>
      </p:pic>
      <p:sp>
        <p:nvSpPr>
          <p:cNvPr id="9" name="Google Shape;211;p13"/>
          <p:cNvSpPr txBox="1">
            <a:spLocks/>
          </p:cNvSpPr>
          <p:nvPr/>
        </p:nvSpPr>
        <p:spPr>
          <a:xfrm>
            <a:off x="2828718" y="3730094"/>
            <a:ext cx="3488514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2400" dirty="0" smtClean="0"/>
              <a:t>Clusters of similar venues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08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17006" y="855506"/>
            <a:ext cx="671924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 smtClean="0"/>
              <a:t>Cluster Analysis (Manhattan)</a:t>
            </a:r>
            <a:endParaRPr sz="24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211;p13"/>
          <p:cNvSpPr txBox="1">
            <a:spLocks/>
          </p:cNvSpPr>
          <p:nvPr/>
        </p:nvSpPr>
        <p:spPr>
          <a:xfrm>
            <a:off x="2828718" y="3730094"/>
            <a:ext cx="3488514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2400" dirty="0" smtClean="0"/>
              <a:t>Clusters of similar venues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54782" y="1533465"/>
            <a:ext cx="3738277" cy="19136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493059" y="1533466"/>
            <a:ext cx="3693203" cy="191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62831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135</Words>
  <Application>Microsoft Office PowerPoint</Application>
  <PresentationFormat>On-screen Show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Saira SemiCondensed Medium</vt:lpstr>
      <vt:lpstr>Arial</vt:lpstr>
      <vt:lpstr>Titillium Web</vt:lpstr>
      <vt:lpstr>Inria Sans Light</vt:lpstr>
      <vt:lpstr>Gurney template</vt:lpstr>
      <vt:lpstr>Comparing the Venues of Downtown Toronto and Manhattan</vt:lpstr>
      <vt:lpstr>Most Common Venue Categories (Downtown Toronto)</vt:lpstr>
      <vt:lpstr>Most Common Venue Categories (Manhattan)</vt:lpstr>
      <vt:lpstr>Most Venues Per Neighborhood (Downtown Toronto)</vt:lpstr>
      <vt:lpstr>Most Venues Per Neighborhood (Manhattan)</vt:lpstr>
      <vt:lpstr>Unique Venues Toronto Vs Manhattan</vt:lpstr>
      <vt:lpstr>Common Unique Venues between Toronto &amp; Manhattan</vt:lpstr>
      <vt:lpstr>Cluster Analysis (Downtown Toronto)</vt:lpstr>
      <vt:lpstr>Cluster Analysis (Manhattan)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ankit</dc:creator>
  <cp:lastModifiedBy>ankit</cp:lastModifiedBy>
  <cp:revision>4</cp:revision>
  <dcterms:modified xsi:type="dcterms:W3CDTF">2020-07-18T11:45:34Z</dcterms:modified>
</cp:coreProperties>
</file>