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C527-700E-46CA-B1A4-32425CA2FBB6}" type="datetimeFigureOut">
              <a:rPr lang="es-AR" smtClean="0"/>
              <a:t>06/04/2024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392D-8646-4CD7-A084-4B0EF6698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436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C527-700E-46CA-B1A4-32425CA2FBB6}" type="datetimeFigureOut">
              <a:rPr lang="es-AR" smtClean="0"/>
              <a:t>06/04/2024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392D-8646-4CD7-A084-4B0EF6698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778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C527-700E-46CA-B1A4-32425CA2FBB6}" type="datetimeFigureOut">
              <a:rPr lang="es-AR" smtClean="0"/>
              <a:t>06/04/2024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392D-8646-4CD7-A084-4B0EF6698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82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C527-700E-46CA-B1A4-32425CA2FBB6}" type="datetimeFigureOut">
              <a:rPr lang="es-AR" smtClean="0"/>
              <a:t>06/04/2024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392D-8646-4CD7-A084-4B0EF6698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08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C527-700E-46CA-B1A4-32425CA2FBB6}" type="datetimeFigureOut">
              <a:rPr lang="es-AR" smtClean="0"/>
              <a:t>06/04/2024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392D-8646-4CD7-A084-4B0EF6698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590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C527-700E-46CA-B1A4-32425CA2FBB6}" type="datetimeFigureOut">
              <a:rPr lang="es-AR" smtClean="0"/>
              <a:t>06/04/2024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392D-8646-4CD7-A084-4B0EF6698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023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C527-700E-46CA-B1A4-32425CA2FBB6}" type="datetimeFigureOut">
              <a:rPr lang="es-AR" smtClean="0"/>
              <a:t>06/04/2024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392D-8646-4CD7-A084-4B0EF6698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33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C527-700E-46CA-B1A4-32425CA2FBB6}" type="datetimeFigureOut">
              <a:rPr lang="es-AR" smtClean="0"/>
              <a:t>06/04/2024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392D-8646-4CD7-A084-4B0EF6698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909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C527-700E-46CA-B1A4-32425CA2FBB6}" type="datetimeFigureOut">
              <a:rPr lang="es-AR" smtClean="0"/>
              <a:t>06/04/2024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392D-8646-4CD7-A084-4B0EF6698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099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C527-700E-46CA-B1A4-32425CA2FBB6}" type="datetimeFigureOut">
              <a:rPr lang="es-AR" smtClean="0"/>
              <a:t>06/04/2024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392D-8646-4CD7-A084-4B0EF6698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5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C527-700E-46CA-B1A4-32425CA2FBB6}" type="datetimeFigureOut">
              <a:rPr lang="es-AR" smtClean="0"/>
              <a:t>06/04/2024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392D-8646-4CD7-A084-4B0EF6698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950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EC527-700E-46CA-B1A4-32425CA2FBB6}" type="datetimeFigureOut">
              <a:rPr lang="es-AR" smtClean="0"/>
              <a:t>06/04/2024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392D-8646-4CD7-A084-4B0EF6698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47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130710" y="786581"/>
            <a:ext cx="9969909" cy="166165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redondeado 4"/>
          <p:cNvSpPr/>
          <p:nvPr/>
        </p:nvSpPr>
        <p:spPr>
          <a:xfrm>
            <a:off x="1214283" y="2841523"/>
            <a:ext cx="9802761" cy="1543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6"/>
          <p:cNvCxnSpPr>
            <a:stCxn id="4" idx="1"/>
            <a:endCxn id="4" idx="3"/>
          </p:cNvCxnSpPr>
          <p:nvPr/>
        </p:nvCxnSpPr>
        <p:spPr>
          <a:xfrm>
            <a:off x="1130710" y="1617407"/>
            <a:ext cx="996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680156" y="4680154"/>
            <a:ext cx="2160000" cy="216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/>
          <p:cNvSpPr/>
          <p:nvPr/>
        </p:nvSpPr>
        <p:spPr>
          <a:xfrm>
            <a:off x="7487265" y="4698000"/>
            <a:ext cx="2160000" cy="216000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00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AKE</dc:creator>
  <cp:lastModifiedBy>AKE</cp:lastModifiedBy>
  <cp:revision>8</cp:revision>
  <dcterms:created xsi:type="dcterms:W3CDTF">2024-03-30T13:23:33Z</dcterms:created>
  <dcterms:modified xsi:type="dcterms:W3CDTF">2024-04-06T12:19:00Z</dcterms:modified>
</cp:coreProperties>
</file>