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1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906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7/24/2019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372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75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152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127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7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85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25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7/24/2019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33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04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3015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8" r:id="rId5"/>
    <p:sldLayoutId id="2147483692" r:id="rId6"/>
    <p:sldLayoutId id="2147483693" r:id="rId7"/>
    <p:sldLayoutId id="2147483694" r:id="rId8"/>
    <p:sldLayoutId id="2147483697" r:id="rId9"/>
    <p:sldLayoutId id="2147483695" r:id="rId10"/>
    <p:sldLayoutId id="2147483696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A140EC-6A45-4156-ACB4-F1DEEF1C07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4797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5983" y="1812471"/>
            <a:ext cx="3702134" cy="3383831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1A797-CC66-47C3-9AE1-02F0FDCA0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9065" y="2324906"/>
            <a:ext cx="3403426" cy="15886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Cyber bullying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B6CAB-5145-468F-BD69-96CC8FEB9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9065" y="3945249"/>
            <a:ext cx="3403426" cy="738820"/>
          </a:xfrm>
        </p:spPr>
        <p:txBody>
          <a:bodyPr>
            <a:normAutofit/>
          </a:bodyPr>
          <a:lstStyle/>
          <a:p>
            <a:r>
              <a:rPr lang="en-US" dirty="0"/>
              <a:t>Group #8</a:t>
            </a:r>
          </a:p>
          <a:p>
            <a:r>
              <a:rPr lang="en-US" dirty="0"/>
              <a:t>Aaron,  nary,  </a:t>
            </a:r>
            <a:r>
              <a:rPr lang="en-US" dirty="0" err="1"/>
              <a:t>tyler</a:t>
            </a:r>
            <a:r>
              <a:rPr lang="en-US" dirty="0"/>
              <a:t>,  </a:t>
            </a:r>
            <a:r>
              <a:rPr lang="en-US" dirty="0" err="1"/>
              <a:t>roopa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19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D0F129-A84D-422B-8EED-3C46CD6B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757450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Objective</a:t>
            </a:r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89929B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ACCFF-5E16-4701-A283-6DE60C137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3715" y="4502576"/>
            <a:ext cx="7574507" cy="1640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cap="all" dirty="0">
                <a:solidFill>
                  <a:srgbClr val="FFFFFF"/>
                </a:solidFill>
              </a:rPr>
              <a:t>Analyze social media comments to detect cyber bullying.</a:t>
            </a:r>
          </a:p>
        </p:txBody>
      </p:sp>
    </p:spTree>
    <p:extLst>
      <p:ext uri="{BB962C8B-B14F-4D97-AF65-F5344CB8AC3E}">
        <p14:creationId xmlns:p14="http://schemas.microsoft.com/office/powerpoint/2010/main" val="3655847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F675-2B4C-4688-8CF7-31645FB94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tasks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C7A220-CDA3-4C2A-8C95-C295B690E60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64178" y="2341563"/>
          <a:ext cx="10863645" cy="3814286"/>
        </p:xfrm>
        <a:graphic>
          <a:graphicData uri="http://schemas.openxmlformats.org/drawingml/2006/table">
            <a:tbl>
              <a:tblPr firstRow="1" bandRow="1"/>
              <a:tblGrid>
                <a:gridCol w="6969655">
                  <a:extLst>
                    <a:ext uri="{9D8B030D-6E8A-4147-A177-3AD203B41FA5}">
                      <a16:colId xmlns:a16="http://schemas.microsoft.com/office/drawing/2014/main" val="3522809397"/>
                    </a:ext>
                  </a:extLst>
                </a:gridCol>
                <a:gridCol w="2032749">
                  <a:extLst>
                    <a:ext uri="{9D8B030D-6E8A-4147-A177-3AD203B41FA5}">
                      <a16:colId xmlns:a16="http://schemas.microsoft.com/office/drawing/2014/main" val="99445623"/>
                    </a:ext>
                  </a:extLst>
                </a:gridCol>
                <a:gridCol w="1861241">
                  <a:extLst>
                    <a:ext uri="{9D8B030D-6E8A-4147-A177-3AD203B41FA5}">
                      <a16:colId xmlns:a16="http://schemas.microsoft.com/office/drawing/2014/main" val="1029716687"/>
                    </a:ext>
                  </a:extLst>
                </a:gridCol>
              </a:tblGrid>
              <a:tr h="544898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</a:p>
                  </a:txBody>
                  <a:tcPr marL="19601" marR="19601" marT="19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Owner</a:t>
                      </a:r>
                    </a:p>
                  </a:txBody>
                  <a:tcPr marL="19601" marR="19601" marT="19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ECD</a:t>
                      </a:r>
                    </a:p>
                  </a:txBody>
                  <a:tcPr marL="19601" marR="19601" marT="19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7323230"/>
                  </a:ext>
                </a:extLst>
              </a:tr>
              <a:tr h="544898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Clean / transform data to df</a:t>
                      </a:r>
                    </a:p>
                  </a:txBody>
                  <a:tcPr marL="19601" marR="19601" marT="19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Aaron</a:t>
                      </a:r>
                    </a:p>
                  </a:txBody>
                  <a:tcPr marL="19601" marR="19601" marT="19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7/25/2019</a:t>
                      </a:r>
                    </a:p>
                  </a:txBody>
                  <a:tcPr marL="19601" marR="19601" marT="19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52716"/>
                  </a:ext>
                </a:extLst>
              </a:tr>
              <a:tr h="544898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naïve bayes (2 - 3 new "features")</a:t>
                      </a:r>
                    </a:p>
                  </a:txBody>
                  <a:tcPr marL="19601" marR="19601" marT="19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Aaron</a:t>
                      </a:r>
                    </a:p>
                  </a:txBody>
                  <a:tcPr marL="19601" marR="19601" marT="19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7/27/2019</a:t>
                      </a:r>
                    </a:p>
                  </a:txBody>
                  <a:tcPr marL="19601" marR="19601" marT="19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169320"/>
                  </a:ext>
                </a:extLst>
              </a:tr>
              <a:tr h="544898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Visualizations (word cloud (bad vs good), 2, 3)</a:t>
                      </a:r>
                    </a:p>
                  </a:txBody>
                  <a:tcPr marL="19601" marR="19601" marT="19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Roopa</a:t>
                      </a:r>
                    </a:p>
                  </a:txBody>
                  <a:tcPr marL="19601" marR="19601" marT="19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7/28/2019</a:t>
                      </a:r>
                    </a:p>
                  </a:txBody>
                  <a:tcPr marL="19601" marR="19601" marT="19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6518690"/>
                  </a:ext>
                </a:extLst>
              </a:tr>
              <a:tr h="544898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Fake Twitter</a:t>
                      </a:r>
                    </a:p>
                  </a:txBody>
                  <a:tcPr marL="19601" marR="19601" marT="19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Tyler</a:t>
                      </a:r>
                    </a:p>
                  </a:txBody>
                  <a:tcPr marL="19601" marR="19601" marT="19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7/28/2019</a:t>
                      </a:r>
                    </a:p>
                  </a:txBody>
                  <a:tcPr marL="19601" marR="19601" marT="19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992210"/>
                  </a:ext>
                </a:extLst>
              </a:tr>
              <a:tr h="544898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Analysis</a:t>
                      </a:r>
                    </a:p>
                  </a:txBody>
                  <a:tcPr marL="19601" marR="19601" marT="19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work</a:t>
                      </a:r>
                    </a:p>
                  </a:txBody>
                  <a:tcPr marL="19601" marR="19601" marT="19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7/28/2019</a:t>
                      </a:r>
                    </a:p>
                  </a:txBody>
                  <a:tcPr marL="19601" marR="19601" marT="19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4598521"/>
                  </a:ext>
                </a:extLst>
              </a:tr>
              <a:tr h="544898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Presentation</a:t>
                      </a:r>
                    </a:p>
                  </a:txBody>
                  <a:tcPr marL="19601" marR="19601" marT="19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Nary</a:t>
                      </a:r>
                    </a:p>
                  </a:txBody>
                  <a:tcPr marL="19601" marR="19601" marT="19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8/3/2019</a:t>
                      </a:r>
                    </a:p>
                  </a:txBody>
                  <a:tcPr marL="19601" marR="19601" marT="19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643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5658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55142-CA1D-45F8-B69E-A7CD0E80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6BEF4-FA47-4E79-BB1F-6666C3146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Stats on cyber bullying</a:t>
            </a:r>
          </a:p>
          <a:p>
            <a:r>
              <a:rPr lang="en-US" dirty="0"/>
              <a:t>Stats suicides from cyber bullying</a:t>
            </a:r>
          </a:p>
        </p:txBody>
      </p:sp>
    </p:spTree>
    <p:extLst>
      <p:ext uri="{BB962C8B-B14F-4D97-AF65-F5344CB8AC3E}">
        <p14:creationId xmlns:p14="http://schemas.microsoft.com/office/powerpoint/2010/main" val="3987096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55142-CA1D-45F8-B69E-A7CD0E80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clouds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6BEF4-FA47-4E79-BB1F-6666C3146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Bad vs Good</a:t>
            </a:r>
          </a:p>
        </p:txBody>
      </p:sp>
    </p:spTree>
    <p:extLst>
      <p:ext uri="{BB962C8B-B14F-4D97-AF65-F5344CB8AC3E}">
        <p14:creationId xmlns:p14="http://schemas.microsoft.com/office/powerpoint/2010/main" val="565943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55142-CA1D-45F8-B69E-A7CD0E80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6BEF4-FA47-4E79-BB1F-6666C3146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23440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3941"/>
      </a:dk2>
      <a:lt2>
        <a:srgbClr val="E2E8E2"/>
      </a:lt2>
      <a:accent1>
        <a:srgbClr val="D285D7"/>
      </a:accent1>
      <a:accent2>
        <a:srgbClr val="9E6ACE"/>
      </a:accent2>
      <a:accent3>
        <a:srgbClr val="8D85D7"/>
      </a:accent3>
      <a:accent4>
        <a:srgbClr val="6A8ACE"/>
      </a:accent4>
      <a:accent5>
        <a:srgbClr val="5CADCA"/>
      </a:accent5>
      <a:accent6>
        <a:srgbClr val="5BB1A4"/>
      </a:accent6>
      <a:hlink>
        <a:srgbClr val="5A8E56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90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Gill Sans MT</vt:lpstr>
      <vt:lpstr>Wingdings 2</vt:lpstr>
      <vt:lpstr>DividendVTI</vt:lpstr>
      <vt:lpstr>Cyber bullying</vt:lpstr>
      <vt:lpstr>Objective</vt:lpstr>
      <vt:lpstr>tasks</vt:lpstr>
      <vt:lpstr>context</vt:lpstr>
      <vt:lpstr>Word clouds</vt:lpstr>
      <vt:lpstr>Real world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bullying</dc:title>
  <dc:creator>Nary Tang</dc:creator>
  <cp:lastModifiedBy> </cp:lastModifiedBy>
  <cp:revision>2</cp:revision>
  <dcterms:created xsi:type="dcterms:W3CDTF">2019-07-25T04:13:55Z</dcterms:created>
  <dcterms:modified xsi:type="dcterms:W3CDTF">2019-07-25T04:21:24Z</dcterms:modified>
</cp:coreProperties>
</file>