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60" r:id="rId3"/>
    <p:sldId id="265" r:id="rId4"/>
    <p:sldId id="266" r:id="rId5"/>
    <p:sldId id="267" r:id="rId6"/>
    <p:sldId id="268" r:id="rId7"/>
    <p:sldId id="269" r:id="rId8"/>
    <p:sldId id="257" r:id="rId9"/>
    <p:sldId id="259" r:id="rId10"/>
    <p:sldId id="258" r:id="rId11"/>
    <p:sldId id="261" r:id="rId12"/>
    <p:sldId id="262" r:id="rId13"/>
    <p:sldId id="263" r:id="rId14"/>
    <p:sldId id="270" r:id="rId15"/>
    <p:sldId id="272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08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7BB6A-EA4A-44E8-95E7-1C647F0BBDEA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EC6796-62A1-4393-BACB-2EAD5C22D0CB}">
      <dgm:prSet/>
      <dgm:spPr/>
      <dgm:t>
        <a:bodyPr/>
        <a:lstStyle/>
        <a:p>
          <a:r>
            <a:rPr lang="en-US" dirty="0"/>
            <a:t>“YOU STUPID WHORE I HOPE YOU ARE IN YOUR HOUSE WHEN I BURN DOWN YOUR HOUSE YOU STUPID WHORE WHY WOULDN'T YOU GO TO PROM WITH ME”</a:t>
          </a:r>
        </a:p>
      </dgm:t>
    </dgm:pt>
    <dgm:pt modelId="{BE2E0E78-F702-4134-AF3E-EA9574480289}" type="parTrans" cxnId="{9D048CA3-EF18-41EA-86C1-0FA7CD589DD8}">
      <dgm:prSet/>
      <dgm:spPr/>
      <dgm:t>
        <a:bodyPr/>
        <a:lstStyle/>
        <a:p>
          <a:endParaRPr lang="en-US"/>
        </a:p>
      </dgm:t>
    </dgm:pt>
    <dgm:pt modelId="{A7D1322B-0FAC-4E45-B323-3EE59D65B98B}" type="sibTrans" cxnId="{9D048CA3-EF18-41EA-86C1-0FA7CD589DD8}">
      <dgm:prSet/>
      <dgm:spPr/>
      <dgm:t>
        <a:bodyPr/>
        <a:lstStyle/>
        <a:p>
          <a:endParaRPr lang="en-US"/>
        </a:p>
      </dgm:t>
    </dgm:pt>
    <dgm:pt modelId="{EA24D94D-B06A-4CAB-9360-F6015876220C}" type="pres">
      <dgm:prSet presAssocID="{5427BB6A-EA4A-44E8-95E7-1C647F0BBDEA}" presName="linear" presStyleCnt="0">
        <dgm:presLayoutVars>
          <dgm:animLvl val="lvl"/>
          <dgm:resizeHandles val="exact"/>
        </dgm:presLayoutVars>
      </dgm:prSet>
      <dgm:spPr/>
    </dgm:pt>
    <dgm:pt modelId="{FFE48A62-37FC-4DF8-AEEA-6D047D278226}" type="pres">
      <dgm:prSet presAssocID="{B4EC6796-62A1-4393-BACB-2EAD5C22D0CB}" presName="parentText" presStyleLbl="node1" presStyleIdx="0" presStyleCnt="1">
        <dgm:presLayoutVars>
          <dgm:chMax val="0"/>
          <dgm:bulletEnabled val="1"/>
        </dgm:presLayoutVars>
      </dgm:prSet>
      <dgm:spPr>
        <a:prstGeom prst="wedgeRoundRectCallout">
          <a:avLst/>
        </a:prstGeom>
      </dgm:spPr>
    </dgm:pt>
  </dgm:ptLst>
  <dgm:cxnLst>
    <dgm:cxn modelId="{8A0D171C-CE68-4F29-9543-0DB64FB3BBD0}" type="presOf" srcId="{5427BB6A-EA4A-44E8-95E7-1C647F0BBDEA}" destId="{EA24D94D-B06A-4CAB-9360-F6015876220C}" srcOrd="0" destOrd="0" presId="urn:microsoft.com/office/officeart/2005/8/layout/vList2"/>
    <dgm:cxn modelId="{9D048CA3-EF18-41EA-86C1-0FA7CD589DD8}" srcId="{5427BB6A-EA4A-44E8-95E7-1C647F0BBDEA}" destId="{B4EC6796-62A1-4393-BACB-2EAD5C22D0CB}" srcOrd="0" destOrd="0" parTransId="{BE2E0E78-F702-4134-AF3E-EA9574480289}" sibTransId="{A7D1322B-0FAC-4E45-B323-3EE59D65B98B}"/>
    <dgm:cxn modelId="{34CAB8C6-2863-4350-8E5A-BB0689656D2A}" type="presOf" srcId="{B4EC6796-62A1-4393-BACB-2EAD5C22D0CB}" destId="{FFE48A62-37FC-4DF8-AEEA-6D047D278226}" srcOrd="0" destOrd="0" presId="urn:microsoft.com/office/officeart/2005/8/layout/vList2"/>
    <dgm:cxn modelId="{C199E27D-E2BD-4D9A-BD0F-D1DDD6CB6D45}" type="presParOf" srcId="{EA24D94D-B06A-4CAB-9360-F6015876220C}" destId="{FFE48A62-37FC-4DF8-AEEA-6D047D2782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427BB6A-EA4A-44E8-95E7-1C647F0BBDEA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EC6796-62A1-4393-BACB-2EAD5C22D0CB}">
      <dgm:prSet/>
      <dgm:spPr/>
      <dgm:t>
        <a:bodyPr/>
        <a:lstStyle/>
        <a:p>
          <a:r>
            <a:rPr lang="en-US" dirty="0"/>
            <a:t>“The hormones are worse for guys.  I can't tell you how much I truly hate the thoughts that go through my head”</a:t>
          </a:r>
        </a:p>
      </dgm:t>
    </dgm:pt>
    <dgm:pt modelId="{BE2E0E78-F702-4134-AF3E-EA9574480289}" type="parTrans" cxnId="{9D048CA3-EF18-41EA-86C1-0FA7CD589DD8}">
      <dgm:prSet/>
      <dgm:spPr/>
      <dgm:t>
        <a:bodyPr/>
        <a:lstStyle/>
        <a:p>
          <a:endParaRPr lang="en-US"/>
        </a:p>
      </dgm:t>
    </dgm:pt>
    <dgm:pt modelId="{A7D1322B-0FAC-4E45-B323-3EE59D65B98B}" type="sibTrans" cxnId="{9D048CA3-EF18-41EA-86C1-0FA7CD589DD8}">
      <dgm:prSet/>
      <dgm:spPr/>
      <dgm:t>
        <a:bodyPr/>
        <a:lstStyle/>
        <a:p>
          <a:endParaRPr lang="en-US"/>
        </a:p>
      </dgm:t>
    </dgm:pt>
    <dgm:pt modelId="{EA24D94D-B06A-4CAB-9360-F6015876220C}" type="pres">
      <dgm:prSet presAssocID="{5427BB6A-EA4A-44E8-95E7-1C647F0BBDEA}" presName="linear" presStyleCnt="0">
        <dgm:presLayoutVars>
          <dgm:animLvl val="lvl"/>
          <dgm:resizeHandles val="exact"/>
        </dgm:presLayoutVars>
      </dgm:prSet>
      <dgm:spPr/>
    </dgm:pt>
    <dgm:pt modelId="{FFE48A62-37FC-4DF8-AEEA-6D047D278226}" type="pres">
      <dgm:prSet presAssocID="{B4EC6796-62A1-4393-BACB-2EAD5C22D0CB}" presName="parentText" presStyleLbl="node1" presStyleIdx="0" presStyleCnt="1">
        <dgm:presLayoutVars>
          <dgm:chMax val="0"/>
          <dgm:bulletEnabled val="1"/>
        </dgm:presLayoutVars>
      </dgm:prSet>
      <dgm:spPr>
        <a:prstGeom prst="wedgeRoundRectCallout">
          <a:avLst/>
        </a:prstGeom>
      </dgm:spPr>
    </dgm:pt>
  </dgm:ptLst>
  <dgm:cxnLst>
    <dgm:cxn modelId="{8A0D171C-CE68-4F29-9543-0DB64FB3BBD0}" type="presOf" srcId="{5427BB6A-EA4A-44E8-95E7-1C647F0BBDEA}" destId="{EA24D94D-B06A-4CAB-9360-F6015876220C}" srcOrd="0" destOrd="0" presId="urn:microsoft.com/office/officeart/2005/8/layout/vList2"/>
    <dgm:cxn modelId="{9D048CA3-EF18-41EA-86C1-0FA7CD589DD8}" srcId="{5427BB6A-EA4A-44E8-95E7-1C647F0BBDEA}" destId="{B4EC6796-62A1-4393-BACB-2EAD5C22D0CB}" srcOrd="0" destOrd="0" parTransId="{BE2E0E78-F702-4134-AF3E-EA9574480289}" sibTransId="{A7D1322B-0FAC-4E45-B323-3EE59D65B98B}"/>
    <dgm:cxn modelId="{34CAB8C6-2863-4350-8E5A-BB0689656D2A}" type="presOf" srcId="{B4EC6796-62A1-4393-BACB-2EAD5C22D0CB}" destId="{FFE48A62-37FC-4DF8-AEEA-6D047D278226}" srcOrd="0" destOrd="0" presId="urn:microsoft.com/office/officeart/2005/8/layout/vList2"/>
    <dgm:cxn modelId="{C199E27D-E2BD-4D9A-BD0F-D1DDD6CB6D45}" type="presParOf" srcId="{EA24D94D-B06A-4CAB-9360-F6015876220C}" destId="{FFE48A62-37FC-4DF8-AEEA-6D047D2782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427BB6A-EA4A-44E8-95E7-1C647F0BBDEA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EC6796-62A1-4393-BACB-2EAD5C22D0CB}">
      <dgm:prSet/>
      <dgm:spPr/>
      <dgm:t>
        <a:bodyPr/>
        <a:lstStyle/>
        <a:p>
          <a:r>
            <a:rPr lang="en-US" dirty="0"/>
            <a:t>“yeah we all call her a whore and </a:t>
          </a:r>
          <a:r>
            <a:rPr lang="en-US" dirty="0" err="1"/>
            <a:t>shes</a:t>
          </a:r>
          <a:r>
            <a:rPr lang="en-US" dirty="0"/>
            <a:t> all don't call me that! So </a:t>
          </a:r>
          <a:r>
            <a:rPr lang="en-US" dirty="0" err="1"/>
            <a:t>i</a:t>
          </a:r>
          <a:r>
            <a:rPr lang="en-US" dirty="0"/>
            <a:t> called her a slut. And she said </a:t>
          </a:r>
          <a:r>
            <a:rPr lang="en-US" dirty="0" err="1"/>
            <a:t>im</a:t>
          </a:r>
          <a:r>
            <a:rPr lang="en-US" dirty="0"/>
            <a:t> a tease! And </a:t>
          </a:r>
          <a:r>
            <a:rPr lang="en-US" dirty="0" err="1"/>
            <a:t>i</a:t>
          </a:r>
          <a:r>
            <a:rPr lang="en-US" dirty="0"/>
            <a:t> told her  ...”</a:t>
          </a:r>
        </a:p>
      </dgm:t>
    </dgm:pt>
    <dgm:pt modelId="{BE2E0E78-F702-4134-AF3E-EA9574480289}" type="parTrans" cxnId="{9D048CA3-EF18-41EA-86C1-0FA7CD589DD8}">
      <dgm:prSet/>
      <dgm:spPr/>
      <dgm:t>
        <a:bodyPr/>
        <a:lstStyle/>
        <a:p>
          <a:endParaRPr lang="en-US"/>
        </a:p>
      </dgm:t>
    </dgm:pt>
    <dgm:pt modelId="{A7D1322B-0FAC-4E45-B323-3EE59D65B98B}" type="sibTrans" cxnId="{9D048CA3-EF18-41EA-86C1-0FA7CD589DD8}">
      <dgm:prSet/>
      <dgm:spPr/>
      <dgm:t>
        <a:bodyPr/>
        <a:lstStyle/>
        <a:p>
          <a:endParaRPr lang="en-US"/>
        </a:p>
      </dgm:t>
    </dgm:pt>
    <dgm:pt modelId="{EA24D94D-B06A-4CAB-9360-F6015876220C}" type="pres">
      <dgm:prSet presAssocID="{5427BB6A-EA4A-44E8-95E7-1C647F0BBDEA}" presName="linear" presStyleCnt="0">
        <dgm:presLayoutVars>
          <dgm:animLvl val="lvl"/>
          <dgm:resizeHandles val="exact"/>
        </dgm:presLayoutVars>
      </dgm:prSet>
      <dgm:spPr/>
    </dgm:pt>
    <dgm:pt modelId="{FFE48A62-37FC-4DF8-AEEA-6D047D278226}" type="pres">
      <dgm:prSet presAssocID="{B4EC6796-62A1-4393-BACB-2EAD5C22D0CB}" presName="parentText" presStyleLbl="node1" presStyleIdx="0" presStyleCnt="1">
        <dgm:presLayoutVars>
          <dgm:chMax val="0"/>
          <dgm:bulletEnabled val="1"/>
        </dgm:presLayoutVars>
      </dgm:prSet>
      <dgm:spPr>
        <a:prstGeom prst="wedgeRoundRectCallout">
          <a:avLst/>
        </a:prstGeom>
      </dgm:spPr>
    </dgm:pt>
  </dgm:ptLst>
  <dgm:cxnLst>
    <dgm:cxn modelId="{8A0D171C-CE68-4F29-9543-0DB64FB3BBD0}" type="presOf" srcId="{5427BB6A-EA4A-44E8-95E7-1C647F0BBDEA}" destId="{EA24D94D-B06A-4CAB-9360-F6015876220C}" srcOrd="0" destOrd="0" presId="urn:microsoft.com/office/officeart/2005/8/layout/vList2"/>
    <dgm:cxn modelId="{9D048CA3-EF18-41EA-86C1-0FA7CD589DD8}" srcId="{5427BB6A-EA4A-44E8-95E7-1C647F0BBDEA}" destId="{B4EC6796-62A1-4393-BACB-2EAD5C22D0CB}" srcOrd="0" destOrd="0" parTransId="{BE2E0E78-F702-4134-AF3E-EA9574480289}" sibTransId="{A7D1322B-0FAC-4E45-B323-3EE59D65B98B}"/>
    <dgm:cxn modelId="{34CAB8C6-2863-4350-8E5A-BB0689656D2A}" type="presOf" srcId="{B4EC6796-62A1-4393-BACB-2EAD5C22D0CB}" destId="{FFE48A62-37FC-4DF8-AEEA-6D047D278226}" srcOrd="0" destOrd="0" presId="urn:microsoft.com/office/officeart/2005/8/layout/vList2"/>
    <dgm:cxn modelId="{C199E27D-E2BD-4D9A-BD0F-D1DDD6CB6D45}" type="presParOf" srcId="{EA24D94D-B06A-4CAB-9360-F6015876220C}" destId="{FFE48A62-37FC-4DF8-AEEA-6D047D2782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427BB6A-EA4A-44E8-95E7-1C647F0BBDEA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EC6796-62A1-4393-BACB-2EAD5C22D0CB}">
      <dgm:prSet/>
      <dgm:spPr/>
      <dgm:t>
        <a:bodyPr/>
        <a:lstStyle/>
        <a:p>
          <a:r>
            <a:rPr lang="en-US" dirty="0"/>
            <a:t>“</a:t>
          </a:r>
          <a:r>
            <a:rPr lang="en-US" dirty="0" err="1"/>
            <a:t>haha</a:t>
          </a:r>
          <a:r>
            <a:rPr lang="en-US" dirty="0"/>
            <a:t> fuck </a:t>
          </a:r>
          <a:r>
            <a:rPr lang="en-US" dirty="0" err="1"/>
            <a:t>i</a:t>
          </a:r>
          <a:r>
            <a:rPr lang="en-US" dirty="0"/>
            <a:t> wish </a:t>
          </a:r>
          <a:r>
            <a:rPr lang="en-US" dirty="0" err="1"/>
            <a:t>i</a:t>
          </a:r>
          <a:r>
            <a:rPr lang="en-US" dirty="0"/>
            <a:t> was there :(”</a:t>
          </a:r>
        </a:p>
      </dgm:t>
    </dgm:pt>
    <dgm:pt modelId="{BE2E0E78-F702-4134-AF3E-EA9574480289}" type="parTrans" cxnId="{9D048CA3-EF18-41EA-86C1-0FA7CD589DD8}">
      <dgm:prSet/>
      <dgm:spPr/>
      <dgm:t>
        <a:bodyPr/>
        <a:lstStyle/>
        <a:p>
          <a:endParaRPr lang="en-US"/>
        </a:p>
      </dgm:t>
    </dgm:pt>
    <dgm:pt modelId="{A7D1322B-0FAC-4E45-B323-3EE59D65B98B}" type="sibTrans" cxnId="{9D048CA3-EF18-41EA-86C1-0FA7CD589DD8}">
      <dgm:prSet/>
      <dgm:spPr/>
      <dgm:t>
        <a:bodyPr/>
        <a:lstStyle/>
        <a:p>
          <a:endParaRPr lang="en-US"/>
        </a:p>
      </dgm:t>
    </dgm:pt>
    <dgm:pt modelId="{EA24D94D-B06A-4CAB-9360-F6015876220C}" type="pres">
      <dgm:prSet presAssocID="{5427BB6A-EA4A-44E8-95E7-1C647F0BBDEA}" presName="linear" presStyleCnt="0">
        <dgm:presLayoutVars>
          <dgm:animLvl val="lvl"/>
          <dgm:resizeHandles val="exact"/>
        </dgm:presLayoutVars>
      </dgm:prSet>
      <dgm:spPr/>
    </dgm:pt>
    <dgm:pt modelId="{FFE48A62-37FC-4DF8-AEEA-6D047D278226}" type="pres">
      <dgm:prSet presAssocID="{B4EC6796-62A1-4393-BACB-2EAD5C22D0CB}" presName="parentText" presStyleLbl="node1" presStyleIdx="0" presStyleCnt="1">
        <dgm:presLayoutVars>
          <dgm:chMax val="0"/>
          <dgm:bulletEnabled val="1"/>
        </dgm:presLayoutVars>
      </dgm:prSet>
      <dgm:spPr>
        <a:prstGeom prst="wedgeRoundRectCallout">
          <a:avLst/>
        </a:prstGeom>
      </dgm:spPr>
    </dgm:pt>
  </dgm:ptLst>
  <dgm:cxnLst>
    <dgm:cxn modelId="{8A0D171C-CE68-4F29-9543-0DB64FB3BBD0}" type="presOf" srcId="{5427BB6A-EA4A-44E8-95E7-1C647F0BBDEA}" destId="{EA24D94D-B06A-4CAB-9360-F6015876220C}" srcOrd="0" destOrd="0" presId="urn:microsoft.com/office/officeart/2005/8/layout/vList2"/>
    <dgm:cxn modelId="{9D048CA3-EF18-41EA-86C1-0FA7CD589DD8}" srcId="{5427BB6A-EA4A-44E8-95E7-1C647F0BBDEA}" destId="{B4EC6796-62A1-4393-BACB-2EAD5C22D0CB}" srcOrd="0" destOrd="0" parTransId="{BE2E0E78-F702-4134-AF3E-EA9574480289}" sibTransId="{A7D1322B-0FAC-4E45-B323-3EE59D65B98B}"/>
    <dgm:cxn modelId="{34CAB8C6-2863-4350-8E5A-BB0689656D2A}" type="presOf" srcId="{B4EC6796-62A1-4393-BACB-2EAD5C22D0CB}" destId="{FFE48A62-37FC-4DF8-AEEA-6D047D278226}" srcOrd="0" destOrd="0" presId="urn:microsoft.com/office/officeart/2005/8/layout/vList2"/>
    <dgm:cxn modelId="{C199E27D-E2BD-4D9A-BD0F-D1DDD6CB6D45}" type="presParOf" srcId="{EA24D94D-B06A-4CAB-9360-F6015876220C}" destId="{FFE48A62-37FC-4DF8-AEEA-6D047D2782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427BB6A-EA4A-44E8-95E7-1C647F0BBDEA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EC6796-62A1-4393-BACB-2EAD5C22D0CB}">
      <dgm:prSet/>
      <dgm:spPr/>
      <dgm:t>
        <a:bodyPr/>
        <a:lstStyle/>
        <a:p>
          <a:r>
            <a:rPr lang="en-US" dirty="0"/>
            <a:t>“lol exactly. \Hey guys  how about a 13-sided </a:t>
          </a:r>
          <a:r>
            <a:rPr lang="en-US" dirty="0" err="1"/>
            <a:t>paralellogram</a:t>
          </a:r>
          <a:r>
            <a:rPr lang="en-US" dirty="0"/>
            <a:t>? THAT'LL fuck </a:t>
          </a:r>
          <a:r>
            <a:rPr lang="en-US" dirty="0" err="1"/>
            <a:t>em</a:t>
          </a:r>
          <a:r>
            <a:rPr lang="en-US" dirty="0"/>
            <a:t> up!”</a:t>
          </a:r>
        </a:p>
      </dgm:t>
    </dgm:pt>
    <dgm:pt modelId="{BE2E0E78-F702-4134-AF3E-EA9574480289}" type="parTrans" cxnId="{9D048CA3-EF18-41EA-86C1-0FA7CD589DD8}">
      <dgm:prSet/>
      <dgm:spPr/>
      <dgm:t>
        <a:bodyPr/>
        <a:lstStyle/>
        <a:p>
          <a:endParaRPr lang="en-US"/>
        </a:p>
      </dgm:t>
    </dgm:pt>
    <dgm:pt modelId="{A7D1322B-0FAC-4E45-B323-3EE59D65B98B}" type="sibTrans" cxnId="{9D048CA3-EF18-41EA-86C1-0FA7CD589DD8}">
      <dgm:prSet/>
      <dgm:spPr/>
      <dgm:t>
        <a:bodyPr/>
        <a:lstStyle/>
        <a:p>
          <a:endParaRPr lang="en-US"/>
        </a:p>
      </dgm:t>
    </dgm:pt>
    <dgm:pt modelId="{EA24D94D-B06A-4CAB-9360-F6015876220C}" type="pres">
      <dgm:prSet presAssocID="{5427BB6A-EA4A-44E8-95E7-1C647F0BBDEA}" presName="linear" presStyleCnt="0">
        <dgm:presLayoutVars>
          <dgm:animLvl val="lvl"/>
          <dgm:resizeHandles val="exact"/>
        </dgm:presLayoutVars>
      </dgm:prSet>
      <dgm:spPr/>
    </dgm:pt>
    <dgm:pt modelId="{FFE48A62-37FC-4DF8-AEEA-6D047D278226}" type="pres">
      <dgm:prSet presAssocID="{B4EC6796-62A1-4393-BACB-2EAD5C22D0CB}" presName="parentText" presStyleLbl="node1" presStyleIdx="0" presStyleCnt="1">
        <dgm:presLayoutVars>
          <dgm:chMax val="0"/>
          <dgm:bulletEnabled val="1"/>
        </dgm:presLayoutVars>
      </dgm:prSet>
      <dgm:spPr>
        <a:prstGeom prst="wedgeRoundRectCallout">
          <a:avLst/>
        </a:prstGeom>
      </dgm:spPr>
    </dgm:pt>
  </dgm:ptLst>
  <dgm:cxnLst>
    <dgm:cxn modelId="{8A0D171C-CE68-4F29-9543-0DB64FB3BBD0}" type="presOf" srcId="{5427BB6A-EA4A-44E8-95E7-1C647F0BBDEA}" destId="{EA24D94D-B06A-4CAB-9360-F6015876220C}" srcOrd="0" destOrd="0" presId="urn:microsoft.com/office/officeart/2005/8/layout/vList2"/>
    <dgm:cxn modelId="{9D048CA3-EF18-41EA-86C1-0FA7CD589DD8}" srcId="{5427BB6A-EA4A-44E8-95E7-1C647F0BBDEA}" destId="{B4EC6796-62A1-4393-BACB-2EAD5C22D0CB}" srcOrd="0" destOrd="0" parTransId="{BE2E0E78-F702-4134-AF3E-EA9574480289}" sibTransId="{A7D1322B-0FAC-4E45-B323-3EE59D65B98B}"/>
    <dgm:cxn modelId="{34CAB8C6-2863-4350-8E5A-BB0689656D2A}" type="presOf" srcId="{B4EC6796-62A1-4393-BACB-2EAD5C22D0CB}" destId="{FFE48A62-37FC-4DF8-AEEA-6D047D278226}" srcOrd="0" destOrd="0" presId="urn:microsoft.com/office/officeart/2005/8/layout/vList2"/>
    <dgm:cxn modelId="{C199E27D-E2BD-4D9A-BD0F-D1DDD6CB6D45}" type="presParOf" srcId="{EA24D94D-B06A-4CAB-9360-F6015876220C}" destId="{FFE48A62-37FC-4DF8-AEEA-6D047D2782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27BB6A-EA4A-44E8-95E7-1C647F0BBDEA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EC6796-62A1-4393-BACB-2EAD5C22D0CB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accent5"/>
        </a:solidFill>
      </dgm:spPr>
      <dgm:t>
        <a:bodyPr/>
        <a:lstStyle/>
        <a:p>
          <a:r>
            <a:rPr lang="en-US" dirty="0"/>
            <a:t>“you never posted your blog. and today is guest blog day. get with the program my slut pink zebra. LOL </a:t>
          </a:r>
          <a:r>
            <a:rPr lang="en-US" dirty="0" err="1"/>
            <a:t>loveee</a:t>
          </a:r>
          <a:r>
            <a:rPr lang="en-US" dirty="0"/>
            <a:t> you anyway!”</a:t>
          </a:r>
        </a:p>
      </dgm:t>
    </dgm:pt>
    <dgm:pt modelId="{BE2E0E78-F702-4134-AF3E-EA9574480289}" type="parTrans" cxnId="{9D048CA3-EF18-41EA-86C1-0FA7CD589DD8}">
      <dgm:prSet/>
      <dgm:spPr/>
      <dgm:t>
        <a:bodyPr/>
        <a:lstStyle/>
        <a:p>
          <a:endParaRPr lang="en-US"/>
        </a:p>
      </dgm:t>
    </dgm:pt>
    <dgm:pt modelId="{A7D1322B-0FAC-4E45-B323-3EE59D65B98B}" type="sibTrans" cxnId="{9D048CA3-EF18-41EA-86C1-0FA7CD589DD8}">
      <dgm:prSet/>
      <dgm:spPr/>
      <dgm:t>
        <a:bodyPr/>
        <a:lstStyle/>
        <a:p>
          <a:endParaRPr lang="en-US"/>
        </a:p>
      </dgm:t>
    </dgm:pt>
    <dgm:pt modelId="{EA24D94D-B06A-4CAB-9360-F6015876220C}" type="pres">
      <dgm:prSet presAssocID="{5427BB6A-EA4A-44E8-95E7-1C647F0BBDEA}" presName="linear" presStyleCnt="0">
        <dgm:presLayoutVars>
          <dgm:animLvl val="lvl"/>
          <dgm:resizeHandles val="exact"/>
        </dgm:presLayoutVars>
      </dgm:prSet>
      <dgm:spPr/>
    </dgm:pt>
    <dgm:pt modelId="{FFE48A62-37FC-4DF8-AEEA-6D047D278226}" type="pres">
      <dgm:prSet presAssocID="{B4EC6796-62A1-4393-BACB-2EAD5C22D0CB}" presName="parentText" presStyleLbl="node1" presStyleIdx="0" presStyleCnt="1">
        <dgm:presLayoutVars>
          <dgm:chMax val="0"/>
          <dgm:bulletEnabled val="1"/>
        </dgm:presLayoutVars>
      </dgm:prSet>
      <dgm:spPr>
        <a:prstGeom prst="wedgeRoundRectCallout">
          <a:avLst/>
        </a:prstGeom>
      </dgm:spPr>
    </dgm:pt>
  </dgm:ptLst>
  <dgm:cxnLst>
    <dgm:cxn modelId="{8A0D171C-CE68-4F29-9543-0DB64FB3BBD0}" type="presOf" srcId="{5427BB6A-EA4A-44E8-95E7-1C647F0BBDEA}" destId="{EA24D94D-B06A-4CAB-9360-F6015876220C}" srcOrd="0" destOrd="0" presId="urn:microsoft.com/office/officeart/2005/8/layout/vList2"/>
    <dgm:cxn modelId="{9D048CA3-EF18-41EA-86C1-0FA7CD589DD8}" srcId="{5427BB6A-EA4A-44E8-95E7-1C647F0BBDEA}" destId="{B4EC6796-62A1-4393-BACB-2EAD5C22D0CB}" srcOrd="0" destOrd="0" parTransId="{BE2E0E78-F702-4134-AF3E-EA9574480289}" sibTransId="{A7D1322B-0FAC-4E45-B323-3EE59D65B98B}"/>
    <dgm:cxn modelId="{34CAB8C6-2863-4350-8E5A-BB0689656D2A}" type="presOf" srcId="{B4EC6796-62A1-4393-BACB-2EAD5C22D0CB}" destId="{FFE48A62-37FC-4DF8-AEEA-6D047D278226}" srcOrd="0" destOrd="0" presId="urn:microsoft.com/office/officeart/2005/8/layout/vList2"/>
    <dgm:cxn modelId="{C199E27D-E2BD-4D9A-BD0F-D1DDD6CB6D45}" type="presParOf" srcId="{EA24D94D-B06A-4CAB-9360-F6015876220C}" destId="{FFE48A62-37FC-4DF8-AEEA-6D047D2782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27BB6A-EA4A-44E8-95E7-1C647F0BBDEA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EC6796-62A1-4393-BACB-2EAD5C22D0CB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“The hormones are worse for guys.  I can't tell you how much I truly hate the thoughts that go through my head”</a:t>
          </a:r>
        </a:p>
      </dgm:t>
    </dgm:pt>
    <dgm:pt modelId="{BE2E0E78-F702-4134-AF3E-EA9574480289}" type="parTrans" cxnId="{9D048CA3-EF18-41EA-86C1-0FA7CD589DD8}">
      <dgm:prSet/>
      <dgm:spPr/>
      <dgm:t>
        <a:bodyPr/>
        <a:lstStyle/>
        <a:p>
          <a:endParaRPr lang="en-US"/>
        </a:p>
      </dgm:t>
    </dgm:pt>
    <dgm:pt modelId="{A7D1322B-0FAC-4E45-B323-3EE59D65B98B}" type="sibTrans" cxnId="{9D048CA3-EF18-41EA-86C1-0FA7CD589DD8}">
      <dgm:prSet/>
      <dgm:spPr/>
      <dgm:t>
        <a:bodyPr/>
        <a:lstStyle/>
        <a:p>
          <a:endParaRPr lang="en-US"/>
        </a:p>
      </dgm:t>
    </dgm:pt>
    <dgm:pt modelId="{EA24D94D-B06A-4CAB-9360-F6015876220C}" type="pres">
      <dgm:prSet presAssocID="{5427BB6A-EA4A-44E8-95E7-1C647F0BBDEA}" presName="linear" presStyleCnt="0">
        <dgm:presLayoutVars>
          <dgm:animLvl val="lvl"/>
          <dgm:resizeHandles val="exact"/>
        </dgm:presLayoutVars>
      </dgm:prSet>
      <dgm:spPr/>
    </dgm:pt>
    <dgm:pt modelId="{FFE48A62-37FC-4DF8-AEEA-6D047D278226}" type="pres">
      <dgm:prSet presAssocID="{B4EC6796-62A1-4393-BACB-2EAD5C22D0CB}" presName="parentText" presStyleLbl="node1" presStyleIdx="0" presStyleCnt="1">
        <dgm:presLayoutVars>
          <dgm:chMax val="0"/>
          <dgm:bulletEnabled val="1"/>
        </dgm:presLayoutVars>
      </dgm:prSet>
      <dgm:spPr>
        <a:prstGeom prst="wedgeRoundRectCallout">
          <a:avLst/>
        </a:prstGeom>
      </dgm:spPr>
    </dgm:pt>
  </dgm:ptLst>
  <dgm:cxnLst>
    <dgm:cxn modelId="{8A0D171C-CE68-4F29-9543-0DB64FB3BBD0}" type="presOf" srcId="{5427BB6A-EA4A-44E8-95E7-1C647F0BBDEA}" destId="{EA24D94D-B06A-4CAB-9360-F6015876220C}" srcOrd="0" destOrd="0" presId="urn:microsoft.com/office/officeart/2005/8/layout/vList2"/>
    <dgm:cxn modelId="{9D048CA3-EF18-41EA-86C1-0FA7CD589DD8}" srcId="{5427BB6A-EA4A-44E8-95E7-1C647F0BBDEA}" destId="{B4EC6796-62A1-4393-BACB-2EAD5C22D0CB}" srcOrd="0" destOrd="0" parTransId="{BE2E0E78-F702-4134-AF3E-EA9574480289}" sibTransId="{A7D1322B-0FAC-4E45-B323-3EE59D65B98B}"/>
    <dgm:cxn modelId="{34CAB8C6-2863-4350-8E5A-BB0689656D2A}" type="presOf" srcId="{B4EC6796-62A1-4393-BACB-2EAD5C22D0CB}" destId="{FFE48A62-37FC-4DF8-AEEA-6D047D278226}" srcOrd="0" destOrd="0" presId="urn:microsoft.com/office/officeart/2005/8/layout/vList2"/>
    <dgm:cxn modelId="{C199E27D-E2BD-4D9A-BD0F-D1DDD6CB6D45}" type="presParOf" srcId="{EA24D94D-B06A-4CAB-9360-F6015876220C}" destId="{FFE48A62-37FC-4DF8-AEEA-6D047D2782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27BB6A-EA4A-44E8-95E7-1C647F0BBDEA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EC6796-62A1-4393-BACB-2EAD5C22D0CB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“yeah we all call her a whore and </a:t>
          </a:r>
          <a:r>
            <a:rPr lang="en-US" dirty="0" err="1"/>
            <a:t>shes</a:t>
          </a:r>
          <a:r>
            <a:rPr lang="en-US" dirty="0"/>
            <a:t> all don't call me that! So </a:t>
          </a:r>
          <a:r>
            <a:rPr lang="en-US" dirty="0" err="1"/>
            <a:t>i</a:t>
          </a:r>
          <a:r>
            <a:rPr lang="en-US" dirty="0"/>
            <a:t> called her a slut. And she said </a:t>
          </a:r>
          <a:r>
            <a:rPr lang="en-US" dirty="0" err="1"/>
            <a:t>im</a:t>
          </a:r>
          <a:r>
            <a:rPr lang="en-US" dirty="0"/>
            <a:t> a tease! And </a:t>
          </a:r>
          <a:r>
            <a:rPr lang="en-US" dirty="0" err="1"/>
            <a:t>i</a:t>
          </a:r>
          <a:r>
            <a:rPr lang="en-US" dirty="0"/>
            <a:t> told her  ...”</a:t>
          </a:r>
        </a:p>
      </dgm:t>
    </dgm:pt>
    <dgm:pt modelId="{BE2E0E78-F702-4134-AF3E-EA9574480289}" type="parTrans" cxnId="{9D048CA3-EF18-41EA-86C1-0FA7CD589DD8}">
      <dgm:prSet/>
      <dgm:spPr/>
      <dgm:t>
        <a:bodyPr/>
        <a:lstStyle/>
        <a:p>
          <a:endParaRPr lang="en-US"/>
        </a:p>
      </dgm:t>
    </dgm:pt>
    <dgm:pt modelId="{A7D1322B-0FAC-4E45-B323-3EE59D65B98B}" type="sibTrans" cxnId="{9D048CA3-EF18-41EA-86C1-0FA7CD589DD8}">
      <dgm:prSet/>
      <dgm:spPr/>
      <dgm:t>
        <a:bodyPr/>
        <a:lstStyle/>
        <a:p>
          <a:endParaRPr lang="en-US"/>
        </a:p>
      </dgm:t>
    </dgm:pt>
    <dgm:pt modelId="{EA24D94D-B06A-4CAB-9360-F6015876220C}" type="pres">
      <dgm:prSet presAssocID="{5427BB6A-EA4A-44E8-95E7-1C647F0BBDEA}" presName="linear" presStyleCnt="0">
        <dgm:presLayoutVars>
          <dgm:animLvl val="lvl"/>
          <dgm:resizeHandles val="exact"/>
        </dgm:presLayoutVars>
      </dgm:prSet>
      <dgm:spPr/>
    </dgm:pt>
    <dgm:pt modelId="{FFE48A62-37FC-4DF8-AEEA-6D047D278226}" type="pres">
      <dgm:prSet presAssocID="{B4EC6796-62A1-4393-BACB-2EAD5C22D0CB}" presName="parentText" presStyleLbl="node1" presStyleIdx="0" presStyleCnt="1">
        <dgm:presLayoutVars>
          <dgm:chMax val="0"/>
          <dgm:bulletEnabled val="1"/>
        </dgm:presLayoutVars>
      </dgm:prSet>
      <dgm:spPr>
        <a:prstGeom prst="wedgeRoundRectCallout">
          <a:avLst/>
        </a:prstGeom>
      </dgm:spPr>
    </dgm:pt>
  </dgm:ptLst>
  <dgm:cxnLst>
    <dgm:cxn modelId="{8A0D171C-CE68-4F29-9543-0DB64FB3BBD0}" type="presOf" srcId="{5427BB6A-EA4A-44E8-95E7-1C647F0BBDEA}" destId="{EA24D94D-B06A-4CAB-9360-F6015876220C}" srcOrd="0" destOrd="0" presId="urn:microsoft.com/office/officeart/2005/8/layout/vList2"/>
    <dgm:cxn modelId="{9D048CA3-EF18-41EA-86C1-0FA7CD589DD8}" srcId="{5427BB6A-EA4A-44E8-95E7-1C647F0BBDEA}" destId="{B4EC6796-62A1-4393-BACB-2EAD5C22D0CB}" srcOrd="0" destOrd="0" parTransId="{BE2E0E78-F702-4134-AF3E-EA9574480289}" sibTransId="{A7D1322B-0FAC-4E45-B323-3EE59D65B98B}"/>
    <dgm:cxn modelId="{34CAB8C6-2863-4350-8E5A-BB0689656D2A}" type="presOf" srcId="{B4EC6796-62A1-4393-BACB-2EAD5C22D0CB}" destId="{FFE48A62-37FC-4DF8-AEEA-6D047D278226}" srcOrd="0" destOrd="0" presId="urn:microsoft.com/office/officeart/2005/8/layout/vList2"/>
    <dgm:cxn modelId="{C199E27D-E2BD-4D9A-BD0F-D1DDD6CB6D45}" type="presParOf" srcId="{EA24D94D-B06A-4CAB-9360-F6015876220C}" destId="{FFE48A62-37FC-4DF8-AEEA-6D047D2782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27BB6A-EA4A-44E8-95E7-1C647F0BBDEA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EC6796-62A1-4393-BACB-2EAD5C22D0CB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“lol exactly. \Hey guys  how about a 13-sided </a:t>
          </a:r>
          <a:r>
            <a:rPr lang="en-US" dirty="0" err="1"/>
            <a:t>paralellogram</a:t>
          </a:r>
          <a:r>
            <a:rPr lang="en-US" dirty="0"/>
            <a:t>? THAT'LL fuck </a:t>
          </a:r>
          <a:r>
            <a:rPr lang="en-US" dirty="0" err="1"/>
            <a:t>em</a:t>
          </a:r>
          <a:r>
            <a:rPr lang="en-US" dirty="0"/>
            <a:t> up!”</a:t>
          </a:r>
        </a:p>
      </dgm:t>
    </dgm:pt>
    <dgm:pt modelId="{BE2E0E78-F702-4134-AF3E-EA9574480289}" type="parTrans" cxnId="{9D048CA3-EF18-41EA-86C1-0FA7CD589DD8}">
      <dgm:prSet/>
      <dgm:spPr/>
      <dgm:t>
        <a:bodyPr/>
        <a:lstStyle/>
        <a:p>
          <a:endParaRPr lang="en-US"/>
        </a:p>
      </dgm:t>
    </dgm:pt>
    <dgm:pt modelId="{A7D1322B-0FAC-4E45-B323-3EE59D65B98B}" type="sibTrans" cxnId="{9D048CA3-EF18-41EA-86C1-0FA7CD589DD8}">
      <dgm:prSet/>
      <dgm:spPr/>
      <dgm:t>
        <a:bodyPr/>
        <a:lstStyle/>
        <a:p>
          <a:endParaRPr lang="en-US"/>
        </a:p>
      </dgm:t>
    </dgm:pt>
    <dgm:pt modelId="{EA24D94D-B06A-4CAB-9360-F6015876220C}" type="pres">
      <dgm:prSet presAssocID="{5427BB6A-EA4A-44E8-95E7-1C647F0BBDEA}" presName="linear" presStyleCnt="0">
        <dgm:presLayoutVars>
          <dgm:animLvl val="lvl"/>
          <dgm:resizeHandles val="exact"/>
        </dgm:presLayoutVars>
      </dgm:prSet>
      <dgm:spPr/>
    </dgm:pt>
    <dgm:pt modelId="{FFE48A62-37FC-4DF8-AEEA-6D047D278226}" type="pres">
      <dgm:prSet presAssocID="{B4EC6796-62A1-4393-BACB-2EAD5C22D0CB}" presName="parentText" presStyleLbl="node1" presStyleIdx="0" presStyleCnt="1">
        <dgm:presLayoutVars>
          <dgm:chMax val="0"/>
          <dgm:bulletEnabled val="1"/>
        </dgm:presLayoutVars>
      </dgm:prSet>
      <dgm:spPr>
        <a:prstGeom prst="wedgeRoundRectCallout">
          <a:avLst/>
        </a:prstGeom>
      </dgm:spPr>
    </dgm:pt>
  </dgm:ptLst>
  <dgm:cxnLst>
    <dgm:cxn modelId="{8A0D171C-CE68-4F29-9543-0DB64FB3BBD0}" type="presOf" srcId="{5427BB6A-EA4A-44E8-95E7-1C647F0BBDEA}" destId="{EA24D94D-B06A-4CAB-9360-F6015876220C}" srcOrd="0" destOrd="0" presId="urn:microsoft.com/office/officeart/2005/8/layout/vList2"/>
    <dgm:cxn modelId="{9D048CA3-EF18-41EA-86C1-0FA7CD589DD8}" srcId="{5427BB6A-EA4A-44E8-95E7-1C647F0BBDEA}" destId="{B4EC6796-62A1-4393-BACB-2EAD5C22D0CB}" srcOrd="0" destOrd="0" parTransId="{BE2E0E78-F702-4134-AF3E-EA9574480289}" sibTransId="{A7D1322B-0FAC-4E45-B323-3EE59D65B98B}"/>
    <dgm:cxn modelId="{34CAB8C6-2863-4350-8E5A-BB0689656D2A}" type="presOf" srcId="{B4EC6796-62A1-4393-BACB-2EAD5C22D0CB}" destId="{FFE48A62-37FC-4DF8-AEEA-6D047D278226}" srcOrd="0" destOrd="0" presId="urn:microsoft.com/office/officeart/2005/8/layout/vList2"/>
    <dgm:cxn modelId="{C199E27D-E2BD-4D9A-BD0F-D1DDD6CB6D45}" type="presParOf" srcId="{EA24D94D-B06A-4CAB-9360-F6015876220C}" destId="{FFE48A62-37FC-4DF8-AEEA-6D047D2782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F71AAC-D9E3-4EAA-A407-ECE8B30CD16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3217680-D0F8-4593-99E4-63A6FA888900}">
      <dgm:prSet/>
      <dgm:spPr/>
      <dgm:t>
        <a:bodyPr/>
        <a:lstStyle/>
        <a:p>
          <a:r>
            <a:rPr lang="en-US" dirty="0"/>
            <a:t>"The hormones are worse for guys.  I can't tell you how much I truly hate the thoughts that go through my head.“</a:t>
          </a:r>
        </a:p>
      </dgm:t>
    </dgm:pt>
    <dgm:pt modelId="{46394848-4C66-4DA2-B345-62A25EA385A3}" type="parTrans" cxnId="{494E3331-DDC3-4960-9D23-BD6143382A0F}">
      <dgm:prSet/>
      <dgm:spPr/>
      <dgm:t>
        <a:bodyPr/>
        <a:lstStyle/>
        <a:p>
          <a:endParaRPr lang="en-US"/>
        </a:p>
      </dgm:t>
    </dgm:pt>
    <dgm:pt modelId="{AC4DCBD2-2F6D-4F84-8852-F22448DD22CA}" type="sibTrans" cxnId="{494E3331-DDC3-4960-9D23-BD6143382A0F}">
      <dgm:prSet/>
      <dgm:spPr/>
      <dgm:t>
        <a:bodyPr/>
        <a:lstStyle/>
        <a:p>
          <a:endParaRPr lang="en-US"/>
        </a:p>
      </dgm:t>
    </dgm:pt>
    <dgm:pt modelId="{0777BFBC-F16F-407D-9F75-79947FEFD185}">
      <dgm:prSet/>
      <dgm:spPr/>
      <dgm:t>
        <a:bodyPr/>
        <a:lstStyle/>
        <a:p>
          <a:r>
            <a:rPr lang="en-US"/>
            <a:t>"Faggoty fag fag. Gay secks man blowjob. Settle down.“</a:t>
          </a:r>
        </a:p>
      </dgm:t>
    </dgm:pt>
    <dgm:pt modelId="{38D35A30-6A9D-4201-B63E-3B6C8C5EF888}" type="parTrans" cxnId="{2229207E-7824-4021-B1C5-DBF5EC083E4D}">
      <dgm:prSet/>
      <dgm:spPr/>
      <dgm:t>
        <a:bodyPr/>
        <a:lstStyle/>
        <a:p>
          <a:endParaRPr lang="en-US"/>
        </a:p>
      </dgm:t>
    </dgm:pt>
    <dgm:pt modelId="{20308F5C-5DE1-44E3-987D-FCBDCB33C35A}" type="sibTrans" cxnId="{2229207E-7824-4021-B1C5-DBF5EC083E4D}">
      <dgm:prSet/>
      <dgm:spPr/>
      <dgm:t>
        <a:bodyPr/>
        <a:lstStyle/>
        <a:p>
          <a:endParaRPr lang="en-US"/>
        </a:p>
      </dgm:t>
    </dgm:pt>
    <dgm:pt modelId="{BE56C708-25F5-43E7-BBEA-874691296927}">
      <dgm:prSet/>
      <dgm:spPr/>
      <dgm:t>
        <a:bodyPr/>
        <a:lstStyle/>
        <a:p>
          <a:r>
            <a:rPr lang="en-US"/>
            <a:t>"Have you tried 'fuck' and 'Fuck'? (yes  they are different)“</a:t>
          </a:r>
        </a:p>
      </dgm:t>
    </dgm:pt>
    <dgm:pt modelId="{3D9759E2-5979-4436-B98B-94F67BEF3C76}" type="parTrans" cxnId="{7D57D466-C222-4335-859C-BE4083CA230F}">
      <dgm:prSet/>
      <dgm:spPr/>
      <dgm:t>
        <a:bodyPr/>
        <a:lstStyle/>
        <a:p>
          <a:endParaRPr lang="en-US"/>
        </a:p>
      </dgm:t>
    </dgm:pt>
    <dgm:pt modelId="{C63C9DD5-BA9A-4BD8-BF82-10CA7223E158}" type="sibTrans" cxnId="{7D57D466-C222-4335-859C-BE4083CA230F}">
      <dgm:prSet/>
      <dgm:spPr/>
      <dgm:t>
        <a:bodyPr/>
        <a:lstStyle/>
        <a:p>
          <a:endParaRPr lang="en-US"/>
        </a:p>
      </dgm:t>
    </dgm:pt>
    <dgm:pt modelId="{7E39ED8B-7CF8-4754-AA9C-D97772340406}">
      <dgm:prSet/>
      <dgm:spPr/>
      <dgm:t>
        <a:bodyPr/>
        <a:lstStyle/>
        <a:p>
          <a:r>
            <a:rPr lang="en-US" dirty="0"/>
            <a:t>"you never posted your blog. and today is guest blog day. get with the program my slut pink zebra. LOL </a:t>
          </a:r>
          <a:r>
            <a:rPr lang="en-US" dirty="0" err="1"/>
            <a:t>loveee</a:t>
          </a:r>
          <a:r>
            <a:rPr lang="en-US" dirty="0"/>
            <a:t> you anyway!“</a:t>
          </a:r>
        </a:p>
      </dgm:t>
    </dgm:pt>
    <dgm:pt modelId="{990C5270-1C4D-47F4-A5F6-CB9606983707}" type="parTrans" cxnId="{BA58382F-7952-49CE-BB1E-FF7B0BBE681B}">
      <dgm:prSet/>
      <dgm:spPr/>
      <dgm:t>
        <a:bodyPr/>
        <a:lstStyle/>
        <a:p>
          <a:endParaRPr lang="en-US"/>
        </a:p>
      </dgm:t>
    </dgm:pt>
    <dgm:pt modelId="{8494BFC7-2401-4716-A39A-1E7915B5500B}" type="sibTrans" cxnId="{BA58382F-7952-49CE-BB1E-FF7B0BBE681B}">
      <dgm:prSet/>
      <dgm:spPr/>
      <dgm:t>
        <a:bodyPr/>
        <a:lstStyle/>
        <a:p>
          <a:endParaRPr lang="en-US"/>
        </a:p>
      </dgm:t>
    </dgm:pt>
    <dgm:pt modelId="{804EADE8-0A78-46B6-98E4-4DF72C09AE57}">
      <dgm:prSet/>
      <dgm:spPr/>
      <dgm:t>
        <a:bodyPr/>
        <a:lstStyle/>
        <a:p>
          <a:r>
            <a:rPr lang="en-US" dirty="0"/>
            <a:t>"yeah we all call her a whore and </a:t>
          </a:r>
          <a:r>
            <a:rPr lang="en-US" dirty="0" err="1"/>
            <a:t>shes</a:t>
          </a:r>
          <a:r>
            <a:rPr lang="en-US" dirty="0"/>
            <a:t> all don't call me that! So </a:t>
          </a:r>
          <a:r>
            <a:rPr lang="en-US" dirty="0" err="1"/>
            <a:t>i</a:t>
          </a:r>
          <a:r>
            <a:rPr lang="en-US" dirty="0"/>
            <a:t> called her a slut. And she said </a:t>
          </a:r>
          <a:r>
            <a:rPr lang="en-US" dirty="0" err="1"/>
            <a:t>im</a:t>
          </a:r>
          <a:r>
            <a:rPr lang="en-US" dirty="0"/>
            <a:t> a tease! And </a:t>
          </a:r>
          <a:r>
            <a:rPr lang="en-US" dirty="0" err="1"/>
            <a:t>i</a:t>
          </a:r>
          <a:r>
            <a:rPr lang="en-US" dirty="0"/>
            <a:t> told her  ...“</a:t>
          </a:r>
        </a:p>
      </dgm:t>
    </dgm:pt>
    <dgm:pt modelId="{397C091E-01FB-4096-9FE1-71032F798547}" type="parTrans" cxnId="{CC0CBC62-06DA-467B-BF3E-282D17234E7D}">
      <dgm:prSet/>
      <dgm:spPr/>
      <dgm:t>
        <a:bodyPr/>
        <a:lstStyle/>
        <a:p>
          <a:endParaRPr lang="en-US"/>
        </a:p>
      </dgm:t>
    </dgm:pt>
    <dgm:pt modelId="{7AB899C7-3709-4CEA-BE85-894C31B2CB36}" type="sibTrans" cxnId="{CC0CBC62-06DA-467B-BF3E-282D17234E7D}">
      <dgm:prSet/>
      <dgm:spPr/>
      <dgm:t>
        <a:bodyPr/>
        <a:lstStyle/>
        <a:p>
          <a:endParaRPr lang="en-US"/>
        </a:p>
      </dgm:t>
    </dgm:pt>
    <dgm:pt modelId="{84F5C448-9EC9-4B2D-BE5D-7AC52999B980}">
      <dgm:prSet/>
      <dgm:spPr/>
      <dgm:t>
        <a:bodyPr/>
        <a:lstStyle/>
        <a:p>
          <a:r>
            <a:rPr lang="en-US"/>
            <a:t>"told ya she was fat! she's loyal tho  she has this goin for her..."</a:t>
          </a:r>
        </a:p>
      </dgm:t>
    </dgm:pt>
    <dgm:pt modelId="{CA303B33-3E82-4765-915C-2D7A0325604B}" type="parTrans" cxnId="{BFC9C8F8-C7EF-4A1B-8223-0C68169EF1C2}">
      <dgm:prSet/>
      <dgm:spPr/>
      <dgm:t>
        <a:bodyPr/>
        <a:lstStyle/>
        <a:p>
          <a:endParaRPr lang="en-US"/>
        </a:p>
      </dgm:t>
    </dgm:pt>
    <dgm:pt modelId="{626BA6A2-562E-41DD-A543-D09E7092010D}" type="sibTrans" cxnId="{BFC9C8F8-C7EF-4A1B-8223-0C68169EF1C2}">
      <dgm:prSet/>
      <dgm:spPr/>
      <dgm:t>
        <a:bodyPr/>
        <a:lstStyle/>
        <a:p>
          <a:endParaRPr lang="en-US"/>
        </a:p>
      </dgm:t>
    </dgm:pt>
    <dgm:pt modelId="{A793DA95-673C-475B-B4BA-566EC3502B90}" type="pres">
      <dgm:prSet presAssocID="{D4F71AAC-D9E3-4EAA-A407-ECE8B30CD166}" presName="linear" presStyleCnt="0">
        <dgm:presLayoutVars>
          <dgm:animLvl val="lvl"/>
          <dgm:resizeHandles val="exact"/>
        </dgm:presLayoutVars>
      </dgm:prSet>
      <dgm:spPr/>
    </dgm:pt>
    <dgm:pt modelId="{EF98E47C-F0A2-497F-8768-6650A8C98C51}" type="pres">
      <dgm:prSet presAssocID="{D3217680-D0F8-4593-99E4-63A6FA88890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FFA419B-8176-44DF-AAC9-6B2B4A0B111C}" type="pres">
      <dgm:prSet presAssocID="{AC4DCBD2-2F6D-4F84-8852-F22448DD22CA}" presName="spacer" presStyleCnt="0"/>
      <dgm:spPr/>
    </dgm:pt>
    <dgm:pt modelId="{58561A79-7BCB-4B8C-BB29-12AAD3E79C4B}" type="pres">
      <dgm:prSet presAssocID="{0777BFBC-F16F-407D-9F75-79947FEFD18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633D2CC-C601-4659-B1BE-7528B20645FB}" type="pres">
      <dgm:prSet presAssocID="{20308F5C-5DE1-44E3-987D-FCBDCB33C35A}" presName="spacer" presStyleCnt="0"/>
      <dgm:spPr/>
    </dgm:pt>
    <dgm:pt modelId="{E44704D2-B415-4A13-89F3-9CE0912EF46E}" type="pres">
      <dgm:prSet presAssocID="{BE56C708-25F5-43E7-BBEA-87469129692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779977C-2863-465D-94F4-4CE1FA21D3B2}" type="pres">
      <dgm:prSet presAssocID="{C63C9DD5-BA9A-4BD8-BF82-10CA7223E158}" presName="spacer" presStyleCnt="0"/>
      <dgm:spPr/>
    </dgm:pt>
    <dgm:pt modelId="{9035DF0B-1E30-496B-B46E-104D13C3B6AE}" type="pres">
      <dgm:prSet presAssocID="{7E39ED8B-7CF8-4754-AA9C-D9777234040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652D31C-1389-43C1-AD03-C188A50C7B6A}" type="pres">
      <dgm:prSet presAssocID="{8494BFC7-2401-4716-A39A-1E7915B5500B}" presName="spacer" presStyleCnt="0"/>
      <dgm:spPr/>
    </dgm:pt>
    <dgm:pt modelId="{09E5F17A-F464-43F0-AC1F-5F8D5B0ADC34}" type="pres">
      <dgm:prSet presAssocID="{804EADE8-0A78-46B6-98E4-4DF72C09AE5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9628B89-FB7F-4F6E-8FB3-6CB45CAAFB0E}" type="pres">
      <dgm:prSet presAssocID="{7AB899C7-3709-4CEA-BE85-894C31B2CB36}" presName="spacer" presStyleCnt="0"/>
      <dgm:spPr/>
    </dgm:pt>
    <dgm:pt modelId="{0B3D9538-3505-4579-80B8-F62AD890891E}" type="pres">
      <dgm:prSet presAssocID="{84F5C448-9EC9-4B2D-BE5D-7AC52999B98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43BDC08-577A-4554-9F18-A0CCD992DD13}" type="presOf" srcId="{7E39ED8B-7CF8-4754-AA9C-D97772340406}" destId="{9035DF0B-1E30-496B-B46E-104D13C3B6AE}" srcOrd="0" destOrd="0" presId="urn:microsoft.com/office/officeart/2005/8/layout/vList2"/>
    <dgm:cxn modelId="{FE8C6910-C8AA-4263-88A7-D9D8D0FB492E}" type="presOf" srcId="{D3217680-D0F8-4593-99E4-63A6FA888900}" destId="{EF98E47C-F0A2-497F-8768-6650A8C98C51}" srcOrd="0" destOrd="0" presId="urn:microsoft.com/office/officeart/2005/8/layout/vList2"/>
    <dgm:cxn modelId="{BA58382F-7952-49CE-BB1E-FF7B0BBE681B}" srcId="{D4F71AAC-D9E3-4EAA-A407-ECE8B30CD166}" destId="{7E39ED8B-7CF8-4754-AA9C-D97772340406}" srcOrd="3" destOrd="0" parTransId="{990C5270-1C4D-47F4-A5F6-CB9606983707}" sibTransId="{8494BFC7-2401-4716-A39A-1E7915B5500B}"/>
    <dgm:cxn modelId="{494E3331-DDC3-4960-9D23-BD6143382A0F}" srcId="{D4F71AAC-D9E3-4EAA-A407-ECE8B30CD166}" destId="{D3217680-D0F8-4593-99E4-63A6FA888900}" srcOrd="0" destOrd="0" parTransId="{46394848-4C66-4DA2-B345-62A25EA385A3}" sibTransId="{AC4DCBD2-2F6D-4F84-8852-F22448DD22CA}"/>
    <dgm:cxn modelId="{CC0CBC62-06DA-467B-BF3E-282D17234E7D}" srcId="{D4F71AAC-D9E3-4EAA-A407-ECE8B30CD166}" destId="{804EADE8-0A78-46B6-98E4-4DF72C09AE57}" srcOrd="4" destOrd="0" parTransId="{397C091E-01FB-4096-9FE1-71032F798547}" sibTransId="{7AB899C7-3709-4CEA-BE85-894C31B2CB36}"/>
    <dgm:cxn modelId="{7D57D466-C222-4335-859C-BE4083CA230F}" srcId="{D4F71AAC-D9E3-4EAA-A407-ECE8B30CD166}" destId="{BE56C708-25F5-43E7-BBEA-874691296927}" srcOrd="2" destOrd="0" parTransId="{3D9759E2-5979-4436-B98B-94F67BEF3C76}" sibTransId="{C63C9DD5-BA9A-4BD8-BF82-10CA7223E158}"/>
    <dgm:cxn modelId="{8A434E68-D2BF-495B-856D-83C0B4C245FF}" type="presOf" srcId="{804EADE8-0A78-46B6-98E4-4DF72C09AE57}" destId="{09E5F17A-F464-43F0-AC1F-5F8D5B0ADC34}" srcOrd="0" destOrd="0" presId="urn:microsoft.com/office/officeart/2005/8/layout/vList2"/>
    <dgm:cxn modelId="{A5474D73-6922-4A1E-83E9-F7BCBCB5640F}" type="presOf" srcId="{BE56C708-25F5-43E7-BBEA-874691296927}" destId="{E44704D2-B415-4A13-89F3-9CE0912EF46E}" srcOrd="0" destOrd="0" presId="urn:microsoft.com/office/officeart/2005/8/layout/vList2"/>
    <dgm:cxn modelId="{2229207E-7824-4021-B1C5-DBF5EC083E4D}" srcId="{D4F71AAC-D9E3-4EAA-A407-ECE8B30CD166}" destId="{0777BFBC-F16F-407D-9F75-79947FEFD185}" srcOrd="1" destOrd="0" parTransId="{38D35A30-6A9D-4201-B63E-3B6C8C5EF888}" sibTransId="{20308F5C-5DE1-44E3-987D-FCBDCB33C35A}"/>
    <dgm:cxn modelId="{B23FA4B0-F4F7-4236-8939-0B5FD4607071}" type="presOf" srcId="{D4F71AAC-D9E3-4EAA-A407-ECE8B30CD166}" destId="{A793DA95-673C-475B-B4BA-566EC3502B90}" srcOrd="0" destOrd="0" presId="urn:microsoft.com/office/officeart/2005/8/layout/vList2"/>
    <dgm:cxn modelId="{2475B2BE-31EE-45C4-97DD-9BE223E5FC16}" type="presOf" srcId="{84F5C448-9EC9-4B2D-BE5D-7AC52999B980}" destId="{0B3D9538-3505-4579-80B8-F62AD890891E}" srcOrd="0" destOrd="0" presId="urn:microsoft.com/office/officeart/2005/8/layout/vList2"/>
    <dgm:cxn modelId="{AFB154C6-9919-4380-9465-39A20C21FB9B}" type="presOf" srcId="{0777BFBC-F16F-407D-9F75-79947FEFD185}" destId="{58561A79-7BCB-4B8C-BB29-12AAD3E79C4B}" srcOrd="0" destOrd="0" presId="urn:microsoft.com/office/officeart/2005/8/layout/vList2"/>
    <dgm:cxn modelId="{BFC9C8F8-C7EF-4A1B-8223-0C68169EF1C2}" srcId="{D4F71AAC-D9E3-4EAA-A407-ECE8B30CD166}" destId="{84F5C448-9EC9-4B2D-BE5D-7AC52999B980}" srcOrd="5" destOrd="0" parTransId="{CA303B33-3E82-4765-915C-2D7A0325604B}" sibTransId="{626BA6A2-562E-41DD-A543-D09E7092010D}"/>
    <dgm:cxn modelId="{4431C8FB-6E89-445D-A067-C80B10C8DA93}" type="presParOf" srcId="{A793DA95-673C-475B-B4BA-566EC3502B90}" destId="{EF98E47C-F0A2-497F-8768-6650A8C98C51}" srcOrd="0" destOrd="0" presId="urn:microsoft.com/office/officeart/2005/8/layout/vList2"/>
    <dgm:cxn modelId="{0BE1AEF2-03A8-43D9-B7F7-62A7D5FB020E}" type="presParOf" srcId="{A793DA95-673C-475B-B4BA-566EC3502B90}" destId="{1FFA419B-8176-44DF-AAC9-6B2B4A0B111C}" srcOrd="1" destOrd="0" presId="urn:microsoft.com/office/officeart/2005/8/layout/vList2"/>
    <dgm:cxn modelId="{AB0E01A5-6FE6-446A-8E81-09BB4F61F3B9}" type="presParOf" srcId="{A793DA95-673C-475B-B4BA-566EC3502B90}" destId="{58561A79-7BCB-4B8C-BB29-12AAD3E79C4B}" srcOrd="2" destOrd="0" presId="urn:microsoft.com/office/officeart/2005/8/layout/vList2"/>
    <dgm:cxn modelId="{76A08C88-E194-4928-9B41-DFB625C65FDF}" type="presParOf" srcId="{A793DA95-673C-475B-B4BA-566EC3502B90}" destId="{E633D2CC-C601-4659-B1BE-7528B20645FB}" srcOrd="3" destOrd="0" presId="urn:microsoft.com/office/officeart/2005/8/layout/vList2"/>
    <dgm:cxn modelId="{CC1FE93A-2DF1-4A7D-BCCB-C0963D23D64C}" type="presParOf" srcId="{A793DA95-673C-475B-B4BA-566EC3502B90}" destId="{E44704D2-B415-4A13-89F3-9CE0912EF46E}" srcOrd="4" destOrd="0" presId="urn:microsoft.com/office/officeart/2005/8/layout/vList2"/>
    <dgm:cxn modelId="{BE7A5957-9B20-44D4-A9B0-5B8E4F3340C9}" type="presParOf" srcId="{A793DA95-673C-475B-B4BA-566EC3502B90}" destId="{A779977C-2863-465D-94F4-4CE1FA21D3B2}" srcOrd="5" destOrd="0" presId="urn:microsoft.com/office/officeart/2005/8/layout/vList2"/>
    <dgm:cxn modelId="{98D9F96E-BCEA-4B0D-89F5-F17893DA961D}" type="presParOf" srcId="{A793DA95-673C-475B-B4BA-566EC3502B90}" destId="{9035DF0B-1E30-496B-B46E-104D13C3B6AE}" srcOrd="6" destOrd="0" presId="urn:microsoft.com/office/officeart/2005/8/layout/vList2"/>
    <dgm:cxn modelId="{B1BE5ACA-5F9A-4295-B59C-2232CB439C30}" type="presParOf" srcId="{A793DA95-673C-475B-B4BA-566EC3502B90}" destId="{6652D31C-1389-43C1-AD03-C188A50C7B6A}" srcOrd="7" destOrd="0" presId="urn:microsoft.com/office/officeart/2005/8/layout/vList2"/>
    <dgm:cxn modelId="{208B9813-AF22-4988-969F-6B5B19DC62A9}" type="presParOf" srcId="{A793DA95-673C-475B-B4BA-566EC3502B90}" destId="{09E5F17A-F464-43F0-AC1F-5F8D5B0ADC34}" srcOrd="8" destOrd="0" presId="urn:microsoft.com/office/officeart/2005/8/layout/vList2"/>
    <dgm:cxn modelId="{5A87A9FB-975C-44DA-8B2B-65C4C8A41290}" type="presParOf" srcId="{A793DA95-673C-475B-B4BA-566EC3502B90}" destId="{39628B89-FB7F-4F6E-8FB3-6CB45CAAFB0E}" srcOrd="9" destOrd="0" presId="urn:microsoft.com/office/officeart/2005/8/layout/vList2"/>
    <dgm:cxn modelId="{1AD34730-72C8-4717-86E6-435C8195C37A}" type="presParOf" srcId="{A793DA95-673C-475B-B4BA-566EC3502B90}" destId="{0B3D9538-3505-4579-80B8-F62AD890891E}" srcOrd="1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27BB6A-EA4A-44E8-95E7-1C647F0BBDE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EC6796-62A1-4393-BACB-2EAD5C22D0CB}">
      <dgm:prSet/>
      <dgm:spPr/>
      <dgm:t>
        <a:bodyPr/>
        <a:lstStyle/>
        <a:p>
          <a:r>
            <a:rPr lang="en-US" dirty="0"/>
            <a:t>"YOU STUPID WHORE I HOPE YOU ARE IN YOUR HOUSE WHEN I BURN DOWN YOUR HOUSE YOU STUPID WHORE WHY WOULDN'T YOU GO TO PROM WITH ME“</a:t>
          </a:r>
        </a:p>
      </dgm:t>
    </dgm:pt>
    <dgm:pt modelId="{BE2E0E78-F702-4134-AF3E-EA9574480289}" type="parTrans" cxnId="{9D048CA3-EF18-41EA-86C1-0FA7CD589DD8}">
      <dgm:prSet/>
      <dgm:spPr/>
      <dgm:t>
        <a:bodyPr/>
        <a:lstStyle/>
        <a:p>
          <a:endParaRPr lang="en-US"/>
        </a:p>
      </dgm:t>
    </dgm:pt>
    <dgm:pt modelId="{A7D1322B-0FAC-4E45-B323-3EE59D65B98B}" type="sibTrans" cxnId="{9D048CA3-EF18-41EA-86C1-0FA7CD589DD8}">
      <dgm:prSet/>
      <dgm:spPr/>
      <dgm:t>
        <a:bodyPr/>
        <a:lstStyle/>
        <a:p>
          <a:endParaRPr lang="en-US"/>
        </a:p>
      </dgm:t>
    </dgm:pt>
    <dgm:pt modelId="{1E953872-4254-4CBD-84AA-59C2F6CCADC7}">
      <dgm:prSet/>
      <dgm:spPr/>
      <dgm:t>
        <a:bodyPr/>
        <a:lstStyle/>
        <a:p>
          <a:r>
            <a:rPr lang="en-US"/>
            <a:t>"oh guess who got an australian shephard puppy today. note: NOT ME. the other roommate. yeah. another. fucking. dog.“</a:t>
          </a:r>
        </a:p>
      </dgm:t>
    </dgm:pt>
    <dgm:pt modelId="{0A1CB3DF-1E36-45F2-B1F4-DBEC0B799EC3}" type="parTrans" cxnId="{BD778330-A157-44C5-BBE2-B9239DFB4B70}">
      <dgm:prSet/>
      <dgm:spPr/>
      <dgm:t>
        <a:bodyPr/>
        <a:lstStyle/>
        <a:p>
          <a:endParaRPr lang="en-US"/>
        </a:p>
      </dgm:t>
    </dgm:pt>
    <dgm:pt modelId="{E1130A4A-55E8-48C7-BAF6-185A3747CE93}" type="sibTrans" cxnId="{BD778330-A157-44C5-BBE2-B9239DFB4B70}">
      <dgm:prSet/>
      <dgm:spPr/>
      <dgm:t>
        <a:bodyPr/>
        <a:lstStyle/>
        <a:p>
          <a:endParaRPr lang="en-US"/>
        </a:p>
      </dgm:t>
    </dgm:pt>
    <dgm:pt modelId="{2DD1D0E3-7BAB-4AAB-BCCE-243E0DEFF2EB}">
      <dgm:prSet/>
      <dgm:spPr/>
      <dgm:t>
        <a:bodyPr/>
        <a:lstStyle/>
        <a:p>
          <a:r>
            <a:rPr lang="en-US" dirty="0"/>
            <a:t>"lol exactly. \"Hey guys  how about a 13-sided </a:t>
          </a:r>
          <a:r>
            <a:rPr lang="en-US" dirty="0" err="1"/>
            <a:t>paralellogram</a:t>
          </a:r>
          <a:r>
            <a:rPr lang="en-US" dirty="0"/>
            <a:t>? THAT'LL fuck </a:t>
          </a:r>
          <a:r>
            <a:rPr lang="en-US" dirty="0" err="1"/>
            <a:t>em</a:t>
          </a:r>
          <a:r>
            <a:rPr lang="en-US" dirty="0"/>
            <a:t> up!"</a:t>
          </a:r>
        </a:p>
      </dgm:t>
    </dgm:pt>
    <dgm:pt modelId="{94802FB0-170A-44BC-8F67-3AC34A0EA670}" type="parTrans" cxnId="{058CB1E0-A85E-4D40-A95C-52E872C2BE7B}">
      <dgm:prSet/>
      <dgm:spPr/>
      <dgm:t>
        <a:bodyPr/>
        <a:lstStyle/>
        <a:p>
          <a:endParaRPr lang="en-US"/>
        </a:p>
      </dgm:t>
    </dgm:pt>
    <dgm:pt modelId="{6D24AAC5-BEFE-47FB-9184-7A3B7F55D28C}" type="sibTrans" cxnId="{058CB1E0-A85E-4D40-A95C-52E872C2BE7B}">
      <dgm:prSet/>
      <dgm:spPr/>
      <dgm:t>
        <a:bodyPr/>
        <a:lstStyle/>
        <a:p>
          <a:endParaRPr lang="en-US"/>
        </a:p>
      </dgm:t>
    </dgm:pt>
    <dgm:pt modelId="{1641F4C4-EB06-4AF8-94C7-9A0DCDC46F2B}" type="pres">
      <dgm:prSet presAssocID="{5427BB6A-EA4A-44E8-95E7-1C647F0BBDEA}" presName="linear" presStyleCnt="0">
        <dgm:presLayoutVars>
          <dgm:animLvl val="lvl"/>
          <dgm:resizeHandles val="exact"/>
        </dgm:presLayoutVars>
      </dgm:prSet>
      <dgm:spPr/>
    </dgm:pt>
    <dgm:pt modelId="{83DE8881-73E9-4FE2-A5F6-3575A750EED5}" type="pres">
      <dgm:prSet presAssocID="{B4EC6796-62A1-4393-BACB-2EAD5C22D0C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70977C-DA87-4848-B4A1-246C19EC5EA2}" type="pres">
      <dgm:prSet presAssocID="{A7D1322B-0FAC-4E45-B323-3EE59D65B98B}" presName="spacer" presStyleCnt="0"/>
      <dgm:spPr/>
    </dgm:pt>
    <dgm:pt modelId="{88B48DDF-1471-41CE-8582-88286E81C8EF}" type="pres">
      <dgm:prSet presAssocID="{1E953872-4254-4CBD-84AA-59C2F6CCADC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70E8B7C-F394-4277-8714-23E5B2233D03}" type="pres">
      <dgm:prSet presAssocID="{E1130A4A-55E8-48C7-BAF6-185A3747CE93}" presName="spacer" presStyleCnt="0"/>
      <dgm:spPr/>
    </dgm:pt>
    <dgm:pt modelId="{573E74AA-DFCD-4D11-830C-674642205AC9}" type="pres">
      <dgm:prSet presAssocID="{2DD1D0E3-7BAB-4AAB-BCCE-243E0DEFF2E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D778330-A157-44C5-BBE2-B9239DFB4B70}" srcId="{5427BB6A-EA4A-44E8-95E7-1C647F0BBDEA}" destId="{1E953872-4254-4CBD-84AA-59C2F6CCADC7}" srcOrd="1" destOrd="0" parTransId="{0A1CB3DF-1E36-45F2-B1F4-DBEC0B799EC3}" sibTransId="{E1130A4A-55E8-48C7-BAF6-185A3747CE93}"/>
    <dgm:cxn modelId="{FC07F033-63EA-4F9F-B120-977F57D7EB6A}" type="presOf" srcId="{5427BB6A-EA4A-44E8-95E7-1C647F0BBDEA}" destId="{1641F4C4-EB06-4AF8-94C7-9A0DCDC46F2B}" srcOrd="0" destOrd="0" presId="urn:microsoft.com/office/officeart/2005/8/layout/vList2"/>
    <dgm:cxn modelId="{82FF726A-7CF4-4A71-87CD-BD54D5C42F54}" type="presOf" srcId="{1E953872-4254-4CBD-84AA-59C2F6CCADC7}" destId="{88B48DDF-1471-41CE-8582-88286E81C8EF}" srcOrd="0" destOrd="0" presId="urn:microsoft.com/office/officeart/2005/8/layout/vList2"/>
    <dgm:cxn modelId="{AFAB7576-1077-4E7B-834E-7643F78EB7AD}" type="presOf" srcId="{B4EC6796-62A1-4393-BACB-2EAD5C22D0CB}" destId="{83DE8881-73E9-4FE2-A5F6-3575A750EED5}" srcOrd="0" destOrd="0" presId="urn:microsoft.com/office/officeart/2005/8/layout/vList2"/>
    <dgm:cxn modelId="{9D048CA3-EF18-41EA-86C1-0FA7CD589DD8}" srcId="{5427BB6A-EA4A-44E8-95E7-1C647F0BBDEA}" destId="{B4EC6796-62A1-4393-BACB-2EAD5C22D0CB}" srcOrd="0" destOrd="0" parTransId="{BE2E0E78-F702-4134-AF3E-EA9574480289}" sibTransId="{A7D1322B-0FAC-4E45-B323-3EE59D65B98B}"/>
    <dgm:cxn modelId="{058CB1E0-A85E-4D40-A95C-52E872C2BE7B}" srcId="{5427BB6A-EA4A-44E8-95E7-1C647F0BBDEA}" destId="{2DD1D0E3-7BAB-4AAB-BCCE-243E0DEFF2EB}" srcOrd="2" destOrd="0" parTransId="{94802FB0-170A-44BC-8F67-3AC34A0EA670}" sibTransId="{6D24AAC5-BEFE-47FB-9184-7A3B7F55D28C}"/>
    <dgm:cxn modelId="{1A5314E5-3918-4FB4-A947-102B7FF3B78B}" type="presOf" srcId="{2DD1D0E3-7BAB-4AAB-BCCE-243E0DEFF2EB}" destId="{573E74AA-DFCD-4D11-830C-674642205AC9}" srcOrd="0" destOrd="0" presId="urn:microsoft.com/office/officeart/2005/8/layout/vList2"/>
    <dgm:cxn modelId="{12A1AF06-CD00-420F-8454-625602FEB357}" type="presParOf" srcId="{1641F4C4-EB06-4AF8-94C7-9A0DCDC46F2B}" destId="{83DE8881-73E9-4FE2-A5F6-3575A750EED5}" srcOrd="0" destOrd="0" presId="urn:microsoft.com/office/officeart/2005/8/layout/vList2"/>
    <dgm:cxn modelId="{68C4B846-C9F1-497E-BCDE-03481E113FB4}" type="presParOf" srcId="{1641F4C4-EB06-4AF8-94C7-9A0DCDC46F2B}" destId="{ED70977C-DA87-4848-B4A1-246C19EC5EA2}" srcOrd="1" destOrd="0" presId="urn:microsoft.com/office/officeart/2005/8/layout/vList2"/>
    <dgm:cxn modelId="{1109BF8C-0E22-412D-923B-9D36C194548B}" type="presParOf" srcId="{1641F4C4-EB06-4AF8-94C7-9A0DCDC46F2B}" destId="{88B48DDF-1471-41CE-8582-88286E81C8EF}" srcOrd="2" destOrd="0" presId="urn:microsoft.com/office/officeart/2005/8/layout/vList2"/>
    <dgm:cxn modelId="{4258051E-5314-4F12-B105-9520034371F6}" type="presParOf" srcId="{1641F4C4-EB06-4AF8-94C7-9A0DCDC46F2B}" destId="{070E8B7C-F394-4277-8714-23E5B2233D03}" srcOrd="3" destOrd="0" presId="urn:microsoft.com/office/officeart/2005/8/layout/vList2"/>
    <dgm:cxn modelId="{50858D14-8BAD-4207-BEFB-BCB9F6E5A825}" type="presParOf" srcId="{1641F4C4-EB06-4AF8-94C7-9A0DCDC46F2B}" destId="{573E74AA-DFCD-4D11-830C-674642205AC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27BB6A-EA4A-44E8-95E7-1C647F0BBDEA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EC6796-62A1-4393-BACB-2EAD5C22D0CB}">
      <dgm:prSet/>
      <dgm:spPr/>
      <dgm:t>
        <a:bodyPr/>
        <a:lstStyle/>
        <a:p>
          <a:r>
            <a:rPr lang="en-US" dirty="0"/>
            <a:t>“YOU STUPID WHORE I HOPE YOU ARE IN YOUR HOUSE WHEN I BURN DOWN YOUR HOUSE YOU STUPID WHORE WHY WOULDN'T YOU GO TO PROM WITH ME”</a:t>
          </a:r>
        </a:p>
      </dgm:t>
    </dgm:pt>
    <dgm:pt modelId="{BE2E0E78-F702-4134-AF3E-EA9574480289}" type="parTrans" cxnId="{9D048CA3-EF18-41EA-86C1-0FA7CD589DD8}">
      <dgm:prSet/>
      <dgm:spPr/>
      <dgm:t>
        <a:bodyPr/>
        <a:lstStyle/>
        <a:p>
          <a:endParaRPr lang="en-US"/>
        </a:p>
      </dgm:t>
    </dgm:pt>
    <dgm:pt modelId="{A7D1322B-0FAC-4E45-B323-3EE59D65B98B}" type="sibTrans" cxnId="{9D048CA3-EF18-41EA-86C1-0FA7CD589DD8}">
      <dgm:prSet/>
      <dgm:spPr/>
      <dgm:t>
        <a:bodyPr/>
        <a:lstStyle/>
        <a:p>
          <a:endParaRPr lang="en-US"/>
        </a:p>
      </dgm:t>
    </dgm:pt>
    <dgm:pt modelId="{EA24D94D-B06A-4CAB-9360-F6015876220C}" type="pres">
      <dgm:prSet presAssocID="{5427BB6A-EA4A-44E8-95E7-1C647F0BBDEA}" presName="linear" presStyleCnt="0">
        <dgm:presLayoutVars>
          <dgm:animLvl val="lvl"/>
          <dgm:resizeHandles val="exact"/>
        </dgm:presLayoutVars>
      </dgm:prSet>
      <dgm:spPr/>
    </dgm:pt>
    <dgm:pt modelId="{FFE48A62-37FC-4DF8-AEEA-6D047D278226}" type="pres">
      <dgm:prSet presAssocID="{B4EC6796-62A1-4393-BACB-2EAD5C22D0CB}" presName="parentText" presStyleLbl="node1" presStyleIdx="0" presStyleCnt="1">
        <dgm:presLayoutVars>
          <dgm:chMax val="0"/>
          <dgm:bulletEnabled val="1"/>
        </dgm:presLayoutVars>
      </dgm:prSet>
      <dgm:spPr>
        <a:prstGeom prst="wedgeRoundRectCallout">
          <a:avLst/>
        </a:prstGeom>
      </dgm:spPr>
    </dgm:pt>
  </dgm:ptLst>
  <dgm:cxnLst>
    <dgm:cxn modelId="{8A0D171C-CE68-4F29-9543-0DB64FB3BBD0}" type="presOf" srcId="{5427BB6A-EA4A-44E8-95E7-1C647F0BBDEA}" destId="{EA24D94D-B06A-4CAB-9360-F6015876220C}" srcOrd="0" destOrd="0" presId="urn:microsoft.com/office/officeart/2005/8/layout/vList2"/>
    <dgm:cxn modelId="{9D048CA3-EF18-41EA-86C1-0FA7CD589DD8}" srcId="{5427BB6A-EA4A-44E8-95E7-1C647F0BBDEA}" destId="{B4EC6796-62A1-4393-BACB-2EAD5C22D0CB}" srcOrd="0" destOrd="0" parTransId="{BE2E0E78-F702-4134-AF3E-EA9574480289}" sibTransId="{A7D1322B-0FAC-4E45-B323-3EE59D65B98B}"/>
    <dgm:cxn modelId="{34CAB8C6-2863-4350-8E5A-BB0689656D2A}" type="presOf" srcId="{B4EC6796-62A1-4393-BACB-2EAD5C22D0CB}" destId="{FFE48A62-37FC-4DF8-AEEA-6D047D278226}" srcOrd="0" destOrd="0" presId="urn:microsoft.com/office/officeart/2005/8/layout/vList2"/>
    <dgm:cxn modelId="{C199E27D-E2BD-4D9A-BD0F-D1DDD6CB6D45}" type="presParOf" srcId="{EA24D94D-B06A-4CAB-9360-F6015876220C}" destId="{FFE48A62-37FC-4DF8-AEEA-6D047D2782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27BB6A-EA4A-44E8-95E7-1C647F0BBDEA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EC6796-62A1-4393-BACB-2EAD5C22D0CB}">
      <dgm:prSet/>
      <dgm:spPr/>
      <dgm:t>
        <a:bodyPr/>
        <a:lstStyle/>
        <a:p>
          <a:r>
            <a:rPr lang="en-US" dirty="0"/>
            <a:t>“you never posted your blog. and today is guest blog day. get with the program my slut pink zebra. LOL </a:t>
          </a:r>
          <a:r>
            <a:rPr lang="en-US" dirty="0" err="1"/>
            <a:t>loveee</a:t>
          </a:r>
          <a:r>
            <a:rPr lang="en-US" dirty="0"/>
            <a:t> you anyway!”</a:t>
          </a:r>
        </a:p>
      </dgm:t>
    </dgm:pt>
    <dgm:pt modelId="{BE2E0E78-F702-4134-AF3E-EA9574480289}" type="parTrans" cxnId="{9D048CA3-EF18-41EA-86C1-0FA7CD589DD8}">
      <dgm:prSet/>
      <dgm:spPr/>
      <dgm:t>
        <a:bodyPr/>
        <a:lstStyle/>
        <a:p>
          <a:endParaRPr lang="en-US"/>
        </a:p>
      </dgm:t>
    </dgm:pt>
    <dgm:pt modelId="{A7D1322B-0FAC-4E45-B323-3EE59D65B98B}" type="sibTrans" cxnId="{9D048CA3-EF18-41EA-86C1-0FA7CD589DD8}">
      <dgm:prSet/>
      <dgm:spPr/>
      <dgm:t>
        <a:bodyPr/>
        <a:lstStyle/>
        <a:p>
          <a:endParaRPr lang="en-US"/>
        </a:p>
      </dgm:t>
    </dgm:pt>
    <dgm:pt modelId="{EA24D94D-B06A-4CAB-9360-F6015876220C}" type="pres">
      <dgm:prSet presAssocID="{5427BB6A-EA4A-44E8-95E7-1C647F0BBDEA}" presName="linear" presStyleCnt="0">
        <dgm:presLayoutVars>
          <dgm:animLvl val="lvl"/>
          <dgm:resizeHandles val="exact"/>
        </dgm:presLayoutVars>
      </dgm:prSet>
      <dgm:spPr/>
    </dgm:pt>
    <dgm:pt modelId="{FFE48A62-37FC-4DF8-AEEA-6D047D278226}" type="pres">
      <dgm:prSet presAssocID="{B4EC6796-62A1-4393-BACB-2EAD5C22D0CB}" presName="parentText" presStyleLbl="node1" presStyleIdx="0" presStyleCnt="1">
        <dgm:presLayoutVars>
          <dgm:chMax val="0"/>
          <dgm:bulletEnabled val="1"/>
        </dgm:presLayoutVars>
      </dgm:prSet>
      <dgm:spPr>
        <a:prstGeom prst="wedgeRoundRectCallout">
          <a:avLst/>
        </a:prstGeom>
      </dgm:spPr>
    </dgm:pt>
  </dgm:ptLst>
  <dgm:cxnLst>
    <dgm:cxn modelId="{8A0D171C-CE68-4F29-9543-0DB64FB3BBD0}" type="presOf" srcId="{5427BB6A-EA4A-44E8-95E7-1C647F0BBDEA}" destId="{EA24D94D-B06A-4CAB-9360-F6015876220C}" srcOrd="0" destOrd="0" presId="urn:microsoft.com/office/officeart/2005/8/layout/vList2"/>
    <dgm:cxn modelId="{9D048CA3-EF18-41EA-86C1-0FA7CD589DD8}" srcId="{5427BB6A-EA4A-44E8-95E7-1C647F0BBDEA}" destId="{B4EC6796-62A1-4393-BACB-2EAD5C22D0CB}" srcOrd="0" destOrd="0" parTransId="{BE2E0E78-F702-4134-AF3E-EA9574480289}" sibTransId="{A7D1322B-0FAC-4E45-B323-3EE59D65B98B}"/>
    <dgm:cxn modelId="{34CAB8C6-2863-4350-8E5A-BB0689656D2A}" type="presOf" srcId="{B4EC6796-62A1-4393-BACB-2EAD5C22D0CB}" destId="{FFE48A62-37FC-4DF8-AEEA-6D047D278226}" srcOrd="0" destOrd="0" presId="urn:microsoft.com/office/officeart/2005/8/layout/vList2"/>
    <dgm:cxn modelId="{C199E27D-E2BD-4D9A-BD0F-D1DDD6CB6D45}" type="presParOf" srcId="{EA24D94D-B06A-4CAB-9360-F6015876220C}" destId="{FFE48A62-37FC-4DF8-AEEA-6D047D2782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48A62-37FC-4DF8-AEEA-6D047D278226}">
      <dsp:nvSpPr>
        <dsp:cNvPr id="0" name=""/>
        <dsp:cNvSpPr/>
      </dsp:nvSpPr>
      <dsp:spPr>
        <a:xfrm>
          <a:off x="0" y="253446"/>
          <a:ext cx="6467866" cy="2943720"/>
        </a:xfrm>
        <a:prstGeom prst="wedgeRoundRect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“YOU STUPID WHORE I HOPE YOU ARE IN YOUR HOUSE WHEN I BURN DOWN YOUR HOUSE YOU STUPID WHORE WHY WOULDN'T YOU GO TO PROM WITH ME”</a:t>
          </a:r>
        </a:p>
      </dsp:txBody>
      <dsp:txXfrm>
        <a:off x="143701" y="397147"/>
        <a:ext cx="6180464" cy="26563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48A62-37FC-4DF8-AEEA-6D047D278226}">
      <dsp:nvSpPr>
        <dsp:cNvPr id="0" name=""/>
        <dsp:cNvSpPr/>
      </dsp:nvSpPr>
      <dsp:spPr>
        <a:xfrm>
          <a:off x="0" y="36996"/>
          <a:ext cx="6467866" cy="3376620"/>
        </a:xfrm>
        <a:prstGeom prst="wedgeRoundRect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“The hormones are worse for guys.  I can't tell you how much I truly hate the thoughts that go through my head”</a:t>
          </a:r>
        </a:p>
      </dsp:txBody>
      <dsp:txXfrm>
        <a:off x="164833" y="201829"/>
        <a:ext cx="6138200" cy="30469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48A62-37FC-4DF8-AEEA-6D047D278226}">
      <dsp:nvSpPr>
        <dsp:cNvPr id="0" name=""/>
        <dsp:cNvSpPr/>
      </dsp:nvSpPr>
      <dsp:spPr>
        <a:xfrm>
          <a:off x="0" y="36996"/>
          <a:ext cx="6467866" cy="3376620"/>
        </a:xfrm>
        <a:prstGeom prst="wedgeRoundRect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“yeah we all call her a whore and </a:t>
          </a:r>
          <a:r>
            <a:rPr lang="en-US" sz="3900" kern="1200" dirty="0" err="1"/>
            <a:t>shes</a:t>
          </a:r>
          <a:r>
            <a:rPr lang="en-US" sz="3900" kern="1200" dirty="0"/>
            <a:t> all don't call me that! So </a:t>
          </a:r>
          <a:r>
            <a:rPr lang="en-US" sz="3900" kern="1200" dirty="0" err="1"/>
            <a:t>i</a:t>
          </a:r>
          <a:r>
            <a:rPr lang="en-US" sz="3900" kern="1200" dirty="0"/>
            <a:t> called her a slut. And she said </a:t>
          </a:r>
          <a:r>
            <a:rPr lang="en-US" sz="3900" kern="1200" dirty="0" err="1"/>
            <a:t>im</a:t>
          </a:r>
          <a:r>
            <a:rPr lang="en-US" sz="3900" kern="1200" dirty="0"/>
            <a:t> a tease! And </a:t>
          </a:r>
          <a:r>
            <a:rPr lang="en-US" sz="3900" kern="1200" dirty="0" err="1"/>
            <a:t>i</a:t>
          </a:r>
          <a:r>
            <a:rPr lang="en-US" sz="3900" kern="1200" dirty="0"/>
            <a:t> told her  ...”</a:t>
          </a:r>
        </a:p>
      </dsp:txBody>
      <dsp:txXfrm>
        <a:off x="164833" y="201829"/>
        <a:ext cx="6138200" cy="30469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48A62-37FC-4DF8-AEEA-6D047D278226}">
      <dsp:nvSpPr>
        <dsp:cNvPr id="0" name=""/>
        <dsp:cNvSpPr/>
      </dsp:nvSpPr>
      <dsp:spPr>
        <a:xfrm>
          <a:off x="0" y="452346"/>
          <a:ext cx="6467866" cy="2545920"/>
        </a:xfrm>
        <a:prstGeom prst="wedgeRoundRect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“</a:t>
          </a:r>
          <a:r>
            <a:rPr lang="en-US" sz="6400" kern="1200" dirty="0" err="1"/>
            <a:t>haha</a:t>
          </a:r>
          <a:r>
            <a:rPr lang="en-US" sz="6400" kern="1200" dirty="0"/>
            <a:t> fuck </a:t>
          </a:r>
          <a:r>
            <a:rPr lang="en-US" sz="6400" kern="1200" dirty="0" err="1"/>
            <a:t>i</a:t>
          </a:r>
          <a:r>
            <a:rPr lang="en-US" sz="6400" kern="1200" dirty="0"/>
            <a:t> wish </a:t>
          </a:r>
          <a:r>
            <a:rPr lang="en-US" sz="6400" kern="1200" dirty="0" err="1"/>
            <a:t>i</a:t>
          </a:r>
          <a:r>
            <a:rPr lang="en-US" sz="6400" kern="1200" dirty="0"/>
            <a:t> was there :(”</a:t>
          </a:r>
        </a:p>
      </dsp:txBody>
      <dsp:txXfrm>
        <a:off x="124282" y="576628"/>
        <a:ext cx="6219302" cy="22973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48A62-37FC-4DF8-AEEA-6D047D278226}">
      <dsp:nvSpPr>
        <dsp:cNvPr id="0" name=""/>
        <dsp:cNvSpPr/>
      </dsp:nvSpPr>
      <dsp:spPr>
        <a:xfrm>
          <a:off x="0" y="12426"/>
          <a:ext cx="6467866" cy="3425760"/>
        </a:xfrm>
        <a:prstGeom prst="wedgeRoundRect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“lol exactly. \Hey guys  how about a 13-sided </a:t>
          </a:r>
          <a:r>
            <a:rPr lang="en-US" sz="4800" kern="1200" dirty="0" err="1"/>
            <a:t>paralellogram</a:t>
          </a:r>
          <a:r>
            <a:rPr lang="en-US" sz="4800" kern="1200" dirty="0"/>
            <a:t>? THAT'LL fuck </a:t>
          </a:r>
          <a:r>
            <a:rPr lang="en-US" sz="4800" kern="1200" dirty="0" err="1"/>
            <a:t>em</a:t>
          </a:r>
          <a:r>
            <a:rPr lang="en-US" sz="4800" kern="1200" dirty="0"/>
            <a:t> up!”</a:t>
          </a:r>
        </a:p>
      </dsp:txBody>
      <dsp:txXfrm>
        <a:off x="167232" y="179658"/>
        <a:ext cx="6133402" cy="3091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48A62-37FC-4DF8-AEEA-6D047D278226}">
      <dsp:nvSpPr>
        <dsp:cNvPr id="0" name=""/>
        <dsp:cNvSpPr/>
      </dsp:nvSpPr>
      <dsp:spPr>
        <a:xfrm>
          <a:off x="0" y="36996"/>
          <a:ext cx="6467866" cy="3376620"/>
        </a:xfrm>
        <a:prstGeom prst="wedgeRoundRectCallout">
          <a:avLst/>
        </a:prstGeom>
        <a:solidFill>
          <a:schemeClr val="accent5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“you never posted your blog. and today is guest blog day. get with the program my slut pink zebra. LOL </a:t>
          </a:r>
          <a:r>
            <a:rPr lang="en-US" sz="3900" kern="1200" dirty="0" err="1"/>
            <a:t>loveee</a:t>
          </a:r>
          <a:r>
            <a:rPr lang="en-US" sz="3900" kern="1200" dirty="0"/>
            <a:t> you anyway!”</a:t>
          </a:r>
        </a:p>
      </dsp:txBody>
      <dsp:txXfrm>
        <a:off x="164833" y="201829"/>
        <a:ext cx="6138200" cy="30469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48A62-37FC-4DF8-AEEA-6D047D278226}">
      <dsp:nvSpPr>
        <dsp:cNvPr id="0" name=""/>
        <dsp:cNvSpPr/>
      </dsp:nvSpPr>
      <dsp:spPr>
        <a:xfrm>
          <a:off x="0" y="36996"/>
          <a:ext cx="6467866" cy="3376620"/>
        </a:xfrm>
        <a:prstGeom prst="wedgeRoundRectCallout">
          <a:avLst/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“The hormones are worse for guys.  I can't tell you how much I truly hate the thoughts that go through my head”</a:t>
          </a:r>
        </a:p>
      </dsp:txBody>
      <dsp:txXfrm>
        <a:off x="164833" y="201829"/>
        <a:ext cx="6138200" cy="30469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48A62-37FC-4DF8-AEEA-6D047D278226}">
      <dsp:nvSpPr>
        <dsp:cNvPr id="0" name=""/>
        <dsp:cNvSpPr/>
      </dsp:nvSpPr>
      <dsp:spPr>
        <a:xfrm>
          <a:off x="0" y="36996"/>
          <a:ext cx="6467866" cy="3376620"/>
        </a:xfrm>
        <a:prstGeom prst="wedgeRoundRectCallout">
          <a:avLst/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“yeah we all call her a whore and </a:t>
          </a:r>
          <a:r>
            <a:rPr lang="en-US" sz="3900" kern="1200" dirty="0" err="1"/>
            <a:t>shes</a:t>
          </a:r>
          <a:r>
            <a:rPr lang="en-US" sz="3900" kern="1200" dirty="0"/>
            <a:t> all don't call me that! So </a:t>
          </a:r>
          <a:r>
            <a:rPr lang="en-US" sz="3900" kern="1200" dirty="0" err="1"/>
            <a:t>i</a:t>
          </a:r>
          <a:r>
            <a:rPr lang="en-US" sz="3900" kern="1200" dirty="0"/>
            <a:t> called her a slut. And she said </a:t>
          </a:r>
          <a:r>
            <a:rPr lang="en-US" sz="3900" kern="1200" dirty="0" err="1"/>
            <a:t>im</a:t>
          </a:r>
          <a:r>
            <a:rPr lang="en-US" sz="3900" kern="1200" dirty="0"/>
            <a:t> a tease! And </a:t>
          </a:r>
          <a:r>
            <a:rPr lang="en-US" sz="3900" kern="1200" dirty="0" err="1"/>
            <a:t>i</a:t>
          </a:r>
          <a:r>
            <a:rPr lang="en-US" sz="3900" kern="1200" dirty="0"/>
            <a:t> told her  ...”</a:t>
          </a:r>
        </a:p>
      </dsp:txBody>
      <dsp:txXfrm>
        <a:off x="164833" y="201829"/>
        <a:ext cx="6138200" cy="30469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48A62-37FC-4DF8-AEEA-6D047D278226}">
      <dsp:nvSpPr>
        <dsp:cNvPr id="0" name=""/>
        <dsp:cNvSpPr/>
      </dsp:nvSpPr>
      <dsp:spPr>
        <a:xfrm>
          <a:off x="0" y="12426"/>
          <a:ext cx="6467866" cy="3425760"/>
        </a:xfrm>
        <a:prstGeom prst="wedgeRoundRectCallout">
          <a:avLst/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“lol exactly. \Hey guys  how about a 13-sided </a:t>
          </a:r>
          <a:r>
            <a:rPr lang="en-US" sz="4800" kern="1200" dirty="0" err="1"/>
            <a:t>paralellogram</a:t>
          </a:r>
          <a:r>
            <a:rPr lang="en-US" sz="4800" kern="1200" dirty="0"/>
            <a:t>? THAT'LL fuck </a:t>
          </a:r>
          <a:r>
            <a:rPr lang="en-US" sz="4800" kern="1200" dirty="0" err="1"/>
            <a:t>em</a:t>
          </a:r>
          <a:r>
            <a:rPr lang="en-US" sz="4800" kern="1200" dirty="0"/>
            <a:t> up!”</a:t>
          </a:r>
        </a:p>
      </dsp:txBody>
      <dsp:txXfrm>
        <a:off x="167232" y="179658"/>
        <a:ext cx="6133402" cy="30912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8E47C-F0A2-497F-8768-6650A8C98C51}">
      <dsp:nvSpPr>
        <dsp:cNvPr id="0" name=""/>
        <dsp:cNvSpPr/>
      </dsp:nvSpPr>
      <dsp:spPr>
        <a:xfrm>
          <a:off x="0" y="508342"/>
          <a:ext cx="6089650" cy="71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"The hormones are worse for guys.  I can't tell you how much I truly hate the thoughts that go through my head.“</a:t>
          </a:r>
        </a:p>
      </dsp:txBody>
      <dsp:txXfrm>
        <a:off x="34954" y="543296"/>
        <a:ext cx="6019742" cy="646132"/>
      </dsp:txXfrm>
    </dsp:sp>
    <dsp:sp modelId="{58561A79-7BCB-4B8C-BB29-12AAD3E79C4B}">
      <dsp:nvSpPr>
        <dsp:cNvPr id="0" name=""/>
        <dsp:cNvSpPr/>
      </dsp:nvSpPr>
      <dsp:spPr>
        <a:xfrm>
          <a:off x="0" y="1276222"/>
          <a:ext cx="6089650" cy="716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"Faggoty fag fag. Gay secks man blowjob. Settle down.“</a:t>
          </a:r>
        </a:p>
      </dsp:txBody>
      <dsp:txXfrm>
        <a:off x="34954" y="1311176"/>
        <a:ext cx="6019742" cy="646132"/>
      </dsp:txXfrm>
    </dsp:sp>
    <dsp:sp modelId="{E44704D2-B415-4A13-89F3-9CE0912EF46E}">
      <dsp:nvSpPr>
        <dsp:cNvPr id="0" name=""/>
        <dsp:cNvSpPr/>
      </dsp:nvSpPr>
      <dsp:spPr>
        <a:xfrm>
          <a:off x="0" y="2044102"/>
          <a:ext cx="6089650" cy="716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"Have you tried 'fuck' and 'Fuck'? (yes  they are different)“</a:t>
          </a:r>
        </a:p>
      </dsp:txBody>
      <dsp:txXfrm>
        <a:off x="34954" y="2079056"/>
        <a:ext cx="6019742" cy="646132"/>
      </dsp:txXfrm>
    </dsp:sp>
    <dsp:sp modelId="{9035DF0B-1E30-496B-B46E-104D13C3B6AE}">
      <dsp:nvSpPr>
        <dsp:cNvPr id="0" name=""/>
        <dsp:cNvSpPr/>
      </dsp:nvSpPr>
      <dsp:spPr>
        <a:xfrm>
          <a:off x="0" y="2811982"/>
          <a:ext cx="6089650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"you never posted your blog. and today is guest blog day. get with the program my slut pink zebra. LOL </a:t>
          </a:r>
          <a:r>
            <a:rPr lang="en-US" sz="1800" kern="1200" dirty="0" err="1"/>
            <a:t>loveee</a:t>
          </a:r>
          <a:r>
            <a:rPr lang="en-US" sz="1800" kern="1200" dirty="0"/>
            <a:t> you anyway!“</a:t>
          </a:r>
        </a:p>
      </dsp:txBody>
      <dsp:txXfrm>
        <a:off x="34954" y="2846936"/>
        <a:ext cx="6019742" cy="646132"/>
      </dsp:txXfrm>
    </dsp:sp>
    <dsp:sp modelId="{09E5F17A-F464-43F0-AC1F-5F8D5B0ADC34}">
      <dsp:nvSpPr>
        <dsp:cNvPr id="0" name=""/>
        <dsp:cNvSpPr/>
      </dsp:nvSpPr>
      <dsp:spPr>
        <a:xfrm>
          <a:off x="0" y="3579862"/>
          <a:ext cx="6089650" cy="7160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"yeah we all call her a whore and </a:t>
          </a:r>
          <a:r>
            <a:rPr lang="en-US" sz="1800" kern="1200" dirty="0" err="1"/>
            <a:t>shes</a:t>
          </a:r>
          <a:r>
            <a:rPr lang="en-US" sz="1800" kern="1200" dirty="0"/>
            <a:t> all don't call me that! So </a:t>
          </a:r>
          <a:r>
            <a:rPr lang="en-US" sz="1800" kern="1200" dirty="0" err="1"/>
            <a:t>i</a:t>
          </a:r>
          <a:r>
            <a:rPr lang="en-US" sz="1800" kern="1200" dirty="0"/>
            <a:t> called her a slut. And she said </a:t>
          </a:r>
          <a:r>
            <a:rPr lang="en-US" sz="1800" kern="1200" dirty="0" err="1"/>
            <a:t>im</a:t>
          </a:r>
          <a:r>
            <a:rPr lang="en-US" sz="1800" kern="1200" dirty="0"/>
            <a:t> a tease! And </a:t>
          </a:r>
          <a:r>
            <a:rPr lang="en-US" sz="1800" kern="1200" dirty="0" err="1"/>
            <a:t>i</a:t>
          </a:r>
          <a:r>
            <a:rPr lang="en-US" sz="1800" kern="1200" dirty="0"/>
            <a:t> told her  ...“</a:t>
          </a:r>
        </a:p>
      </dsp:txBody>
      <dsp:txXfrm>
        <a:off x="34954" y="3614816"/>
        <a:ext cx="6019742" cy="646132"/>
      </dsp:txXfrm>
    </dsp:sp>
    <dsp:sp modelId="{0B3D9538-3505-4579-80B8-F62AD890891E}">
      <dsp:nvSpPr>
        <dsp:cNvPr id="0" name=""/>
        <dsp:cNvSpPr/>
      </dsp:nvSpPr>
      <dsp:spPr>
        <a:xfrm>
          <a:off x="0" y="4347742"/>
          <a:ext cx="6089650" cy="71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"told ya she was fat! she's loyal tho  she has this goin for her..."</a:t>
          </a:r>
        </a:p>
      </dsp:txBody>
      <dsp:txXfrm>
        <a:off x="34954" y="4382696"/>
        <a:ext cx="6019742" cy="6461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E8881-73E9-4FE2-A5F6-3575A750EED5}">
      <dsp:nvSpPr>
        <dsp:cNvPr id="0" name=""/>
        <dsp:cNvSpPr/>
      </dsp:nvSpPr>
      <dsp:spPr>
        <a:xfrm>
          <a:off x="0" y="37687"/>
          <a:ext cx="6089650" cy="1784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"YOU STUPID WHORE I HOPE YOU ARE IN YOUR HOUSE WHEN I BURN DOWN YOUR HOUSE YOU STUPID WHORE WHY WOULDN'T YOU GO TO PROM WITH ME“</a:t>
          </a:r>
        </a:p>
      </dsp:txBody>
      <dsp:txXfrm>
        <a:off x="87100" y="124787"/>
        <a:ext cx="5915450" cy="1610050"/>
      </dsp:txXfrm>
    </dsp:sp>
    <dsp:sp modelId="{88B48DDF-1471-41CE-8582-88286E81C8EF}">
      <dsp:nvSpPr>
        <dsp:cNvPr id="0" name=""/>
        <dsp:cNvSpPr/>
      </dsp:nvSpPr>
      <dsp:spPr>
        <a:xfrm>
          <a:off x="0" y="1893937"/>
          <a:ext cx="6089650" cy="178425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"oh guess who got an australian shephard puppy today. note: NOT ME. the other roommate. yeah. another. fucking. dog.“</a:t>
          </a:r>
        </a:p>
      </dsp:txBody>
      <dsp:txXfrm>
        <a:off x="87100" y="1981037"/>
        <a:ext cx="5915450" cy="1610050"/>
      </dsp:txXfrm>
    </dsp:sp>
    <dsp:sp modelId="{573E74AA-DFCD-4D11-830C-674642205AC9}">
      <dsp:nvSpPr>
        <dsp:cNvPr id="0" name=""/>
        <dsp:cNvSpPr/>
      </dsp:nvSpPr>
      <dsp:spPr>
        <a:xfrm>
          <a:off x="0" y="3750187"/>
          <a:ext cx="6089650" cy="178425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"lol exactly. \"Hey guys  how about a 13-sided </a:t>
          </a:r>
          <a:r>
            <a:rPr lang="en-US" sz="2500" kern="1200" dirty="0" err="1"/>
            <a:t>paralellogram</a:t>
          </a:r>
          <a:r>
            <a:rPr lang="en-US" sz="2500" kern="1200" dirty="0"/>
            <a:t>? THAT'LL fuck </a:t>
          </a:r>
          <a:r>
            <a:rPr lang="en-US" sz="2500" kern="1200" dirty="0" err="1"/>
            <a:t>em</a:t>
          </a:r>
          <a:r>
            <a:rPr lang="en-US" sz="2500" kern="1200" dirty="0"/>
            <a:t> up!"</a:t>
          </a:r>
        </a:p>
      </dsp:txBody>
      <dsp:txXfrm>
        <a:off x="87100" y="3837287"/>
        <a:ext cx="5915450" cy="16100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48A62-37FC-4DF8-AEEA-6D047D278226}">
      <dsp:nvSpPr>
        <dsp:cNvPr id="0" name=""/>
        <dsp:cNvSpPr/>
      </dsp:nvSpPr>
      <dsp:spPr>
        <a:xfrm>
          <a:off x="0" y="253446"/>
          <a:ext cx="6467866" cy="2943720"/>
        </a:xfrm>
        <a:prstGeom prst="wedgeRoundRect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“YOU STUPID WHORE I HOPE YOU ARE IN YOUR HOUSE WHEN I BURN DOWN YOUR HOUSE YOU STUPID WHORE WHY WOULDN'T YOU GO TO PROM WITH ME”</a:t>
          </a:r>
        </a:p>
      </dsp:txBody>
      <dsp:txXfrm>
        <a:off x="143701" y="397147"/>
        <a:ext cx="6180464" cy="26563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48A62-37FC-4DF8-AEEA-6D047D278226}">
      <dsp:nvSpPr>
        <dsp:cNvPr id="0" name=""/>
        <dsp:cNvSpPr/>
      </dsp:nvSpPr>
      <dsp:spPr>
        <a:xfrm>
          <a:off x="0" y="36996"/>
          <a:ext cx="6467866" cy="3376620"/>
        </a:xfrm>
        <a:prstGeom prst="wedgeRoundRect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“you never posted your blog. and today is guest blog day. get with the program my slut pink zebra. LOL </a:t>
          </a:r>
          <a:r>
            <a:rPr lang="en-US" sz="3900" kern="1200" dirty="0" err="1"/>
            <a:t>loveee</a:t>
          </a:r>
          <a:r>
            <a:rPr lang="en-US" sz="3900" kern="1200" dirty="0"/>
            <a:t> you anyway!”</a:t>
          </a:r>
        </a:p>
      </dsp:txBody>
      <dsp:txXfrm>
        <a:off x="164833" y="201829"/>
        <a:ext cx="6138200" cy="3046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3C009-4678-4DD1-AA31-7AC4AE53846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B8900-B8DE-44D9-AB6E-E452D6F7F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5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3479-7AB5-4FB5-93D1-7E7577F99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0D3ED-5EAE-49C3-B633-79BE2A381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37205-8249-4310-9946-C5DB7463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E93-9886-4761-87E7-14D02891266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6C8FE-A945-42C7-9431-AAFA8618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20839-00BD-4169-99A8-243482FD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C68B-1CDA-4088-B79E-0860CDB5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3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1243-5C9F-4A7C-8102-78CE6F8E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CC79C-6C12-4290-B9CC-953B6C0B8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69C1C-824F-4982-9884-20267B74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E93-9886-4761-87E7-14D02891266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62A70-0A29-410A-BF09-EDBBBAEE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7338D-E5EE-469D-9AC0-17CFBB2B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C68B-1CDA-4088-B79E-0860CDB5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0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56D5E-F6C0-4A81-902C-0B5EA6C6D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2FDB0-451F-4FC6-9646-C29E9DA84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BD2A7-CD3F-4984-979B-D234E6AE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E93-9886-4761-87E7-14D02891266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18A15-1BFE-448D-9C1D-0EA899FB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4786E-EEC9-4702-A190-3C10B382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C68B-1CDA-4088-B79E-0860CDB5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9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1B45-3083-4993-BDCD-D15473F8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50798-803D-4610-9F1F-BF8EFD309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E9E2-CD13-43FF-AC6D-696DFEC7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E93-9886-4761-87E7-14D02891266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1267D-2785-476A-B282-D2654AF3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F1D79-60F2-4450-93A5-8DAD6D11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C68B-1CDA-4088-B79E-0860CDB5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2DA2-4109-4C9B-B25B-E36E97EF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B7ABF-2C5C-447B-926C-E93B32161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40CE3-B75D-44C4-A63A-72B7B178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E93-9886-4761-87E7-14D02891266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E9B21-B632-49FC-8E42-B472B39F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14097-953A-4534-9851-272D966E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C68B-1CDA-4088-B79E-0860CDB5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4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6888-A384-4F2F-A661-A8C14A46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279E-C12F-4FF9-ACCF-A2EAE2850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8E48A-473C-43A0-94CA-A3E97F01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C1BC9-D07E-4FF0-8FB9-99E5B8E9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E93-9886-4761-87E7-14D02891266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E4029-6632-4F1D-8AAD-DFC23B96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0E113-792E-4ACD-BA9B-9AD6F316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C68B-1CDA-4088-B79E-0860CDB5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8EB6-2556-42DA-B7C1-0CCBC353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54017-22BE-459A-A26B-23EAA0D51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9E525-BF11-41AF-BD31-5A2C49BAB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D288B-21DC-4D7C-84F8-87F4C6497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5E919-128B-43E6-9414-19F7976FF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8F299-94B7-4198-97EF-34F8463B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E93-9886-4761-87E7-14D02891266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869D2-4C46-4373-B0AE-C89DDF01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C5918-07CD-49AA-B9D5-1854EE84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C68B-1CDA-4088-B79E-0860CDB5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4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F6DA-EAAB-4E1D-BC0B-25FD1AB9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9D4D4-15AF-4E35-9AA3-B8FD1AED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E93-9886-4761-87E7-14D02891266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D386E-174A-477F-9C7B-DC5F6C3F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FFDE5-2786-46FC-8250-A7543298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C68B-1CDA-4088-B79E-0860CDB5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2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50DE7-CE15-47B1-AB96-EED2CE2D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E93-9886-4761-87E7-14D02891266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42A8D-526E-4E76-B905-03E73971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4785B-F5DF-4240-8DA9-988ED9E6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C68B-1CDA-4088-B79E-0860CDB5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0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DF32-80AE-47F3-AB9A-6194482B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C9AB1-A125-4AF3-8B88-657976622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C2D8C-E965-4C49-A25F-CF739B80D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F42AA-495D-4B72-B660-65BFCCC0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E93-9886-4761-87E7-14D02891266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1F675-4875-433F-B353-9449B5D0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8F76B-ACF8-4E4E-AE6E-09AEECDB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C68B-1CDA-4088-B79E-0860CDB5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53CC-5447-405E-9F15-F885D138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0D3FB-3758-4C45-A600-3D4D7BB87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004B-DB4C-4439-BDF1-7B43CA04D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7622C-99C1-4527-9255-4873002C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E93-9886-4761-87E7-14D02891266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28A93-7E38-4272-927C-60F5F5B7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AF550-B9C3-486B-86D6-F9F59A3C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0C68B-1CDA-4088-B79E-0860CDB5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3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7B13E-106C-4DCF-B028-13A84954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B7294-4AA6-4CAE-9CE4-ED0C483DD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25234-69B5-4C25-AF4B-F99F4E350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80E93-9886-4761-87E7-14D02891266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830B4-7ED6-4D90-B6C9-82BA42678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7BE31-92BB-4273-8178-C69210A66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C68B-1CDA-4088-B79E-0860CDB5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1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816C-C16D-491E-AEF5-D2729C7D9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Cyberbullying: How Machine Learning Can Help!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45C32-AB16-456E-9580-933C8C3B4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dirty="0">
                <a:solidFill>
                  <a:srgbClr val="FFB53F"/>
                </a:solidFill>
              </a:rPr>
              <a:t>Team #8</a:t>
            </a: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dirty="0">
                <a:solidFill>
                  <a:srgbClr val="FFB53F"/>
                </a:solidFill>
              </a:rPr>
              <a:t>Aaron, Nary, Roopa, Tyler</a:t>
            </a:r>
          </a:p>
        </p:txBody>
      </p:sp>
      <p:pic>
        <p:nvPicPr>
          <p:cNvPr id="1026" name="Picture 2" descr="Image result for cyber bullying">
            <a:extLst>
              <a:ext uri="{FF2B5EF4-FFF2-40B4-BE49-F238E27FC236}">
                <a16:creationId xmlns:a16="http://schemas.microsoft.com/office/drawing/2014/main" id="{A2852AB7-2A83-4F5D-8A91-CDB0840EC2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" b="22032"/>
          <a:stretch/>
        </p:blipFill>
        <p:spPr bwMode="auto">
          <a:xfrm>
            <a:off x="320228" y="307731"/>
            <a:ext cx="11496445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0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187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D693-9A59-43EC-AFF5-4F722D0A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How Machine Learning Can Help!</a:t>
            </a:r>
            <a:endParaRPr lang="en-US" dirty="0"/>
          </a:p>
        </p:txBody>
      </p:sp>
      <p:cxnSp>
        <p:nvCxnSpPr>
          <p:cNvPr id="3076" name="Straight Connector 7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media.geeksforgeeks.org/wp-content/cdn-uploads/machineLearning3.png">
            <a:extLst>
              <a:ext uri="{FF2B5EF4-FFF2-40B4-BE49-F238E27FC236}">
                <a16:creationId xmlns:a16="http://schemas.microsoft.com/office/drawing/2014/main" id="{8E9E6C7B-4E5A-413D-ACD8-97304C69B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023" y="2811104"/>
            <a:ext cx="3366480" cy="235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E29E7D8-56CB-449C-A030-5FA946A7E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Using </a:t>
            </a:r>
            <a:r>
              <a:rPr lang="en-US" sz="2400" b="1"/>
              <a:t>Natural Language Processing</a:t>
            </a:r>
            <a:r>
              <a:rPr lang="en-US" sz="2400"/>
              <a:t>, we can build a machine learning model to analyze social media comments to detect cyber bullying.</a:t>
            </a:r>
            <a:endParaRPr lang="en-US" sz="2400" cap="all"/>
          </a:p>
          <a:p>
            <a:endParaRPr lang="en-US" sz="2400"/>
          </a:p>
          <a:p>
            <a:pPr marL="0" indent="0">
              <a:buNone/>
            </a:pPr>
            <a:r>
              <a:rPr lang="en-US" sz="2400" b="1"/>
              <a:t>Natural Language Processing (NLP): </a:t>
            </a:r>
            <a:r>
              <a:rPr lang="en-US" sz="2400"/>
              <a:t>a field in machine learning with the ability of a computer to understand, analyze, manipulate, and potentially generate human language.</a:t>
            </a:r>
          </a:p>
        </p:txBody>
      </p:sp>
    </p:spTree>
    <p:extLst>
      <p:ext uri="{BB962C8B-B14F-4D97-AF65-F5344CB8AC3E}">
        <p14:creationId xmlns:p14="http://schemas.microsoft.com/office/powerpoint/2010/main" val="41339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D693-9A59-43EC-AFF5-4F722D0A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Real Tweet #1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21943344-B002-45E5-98D1-F59922B79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934525"/>
              </p:ext>
            </p:extLst>
          </p:nvPr>
        </p:nvGraphicFramePr>
        <p:xfrm>
          <a:off x="1136429" y="2278173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67DF69-855B-46E3-9D80-0B945C3F9DB2}"/>
              </a:ext>
            </a:extLst>
          </p:cNvPr>
          <p:cNvSpPr txBox="1"/>
          <p:nvPr/>
        </p:nvSpPr>
        <p:spPr>
          <a:xfrm>
            <a:off x="8915400" y="3075056"/>
            <a:ext cx="214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Rating: 1</a:t>
            </a:r>
          </a:p>
        </p:txBody>
      </p:sp>
    </p:spTree>
    <p:extLst>
      <p:ext uri="{BB962C8B-B14F-4D97-AF65-F5344CB8AC3E}">
        <p14:creationId xmlns:p14="http://schemas.microsoft.com/office/powerpoint/2010/main" val="112479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D693-9A59-43EC-AFF5-4F722D0A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Real Tweet #2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21943344-B002-45E5-98D1-F59922B79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174628"/>
              </p:ext>
            </p:extLst>
          </p:nvPr>
        </p:nvGraphicFramePr>
        <p:xfrm>
          <a:off x="1136429" y="2278173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67DF69-855B-46E3-9D80-0B945C3F9DB2}"/>
              </a:ext>
            </a:extLst>
          </p:cNvPr>
          <p:cNvSpPr txBox="1"/>
          <p:nvPr/>
        </p:nvSpPr>
        <p:spPr>
          <a:xfrm>
            <a:off x="8915400" y="3075056"/>
            <a:ext cx="214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Rating: 1</a:t>
            </a:r>
          </a:p>
        </p:txBody>
      </p:sp>
    </p:spTree>
    <p:extLst>
      <p:ext uri="{BB962C8B-B14F-4D97-AF65-F5344CB8AC3E}">
        <p14:creationId xmlns:p14="http://schemas.microsoft.com/office/powerpoint/2010/main" val="6526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D693-9A59-43EC-AFF5-4F722D0A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Real Tweet #3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21943344-B002-45E5-98D1-F59922B79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362293"/>
              </p:ext>
            </p:extLst>
          </p:nvPr>
        </p:nvGraphicFramePr>
        <p:xfrm>
          <a:off x="1136429" y="2278173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67DF69-855B-46E3-9D80-0B945C3F9DB2}"/>
              </a:ext>
            </a:extLst>
          </p:cNvPr>
          <p:cNvSpPr txBox="1"/>
          <p:nvPr/>
        </p:nvSpPr>
        <p:spPr>
          <a:xfrm>
            <a:off x="8915400" y="3075056"/>
            <a:ext cx="214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Rating: 1</a:t>
            </a:r>
          </a:p>
        </p:txBody>
      </p:sp>
    </p:spTree>
    <p:extLst>
      <p:ext uri="{BB962C8B-B14F-4D97-AF65-F5344CB8AC3E}">
        <p14:creationId xmlns:p14="http://schemas.microsoft.com/office/powerpoint/2010/main" val="2624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D693-9A59-43EC-AFF5-4F722D0A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Real Tweet #4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21943344-B002-45E5-98D1-F59922B79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197911"/>
              </p:ext>
            </p:extLst>
          </p:nvPr>
        </p:nvGraphicFramePr>
        <p:xfrm>
          <a:off x="1136429" y="2278173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67DF69-855B-46E3-9D80-0B945C3F9DB2}"/>
              </a:ext>
            </a:extLst>
          </p:cNvPr>
          <p:cNvSpPr txBox="1"/>
          <p:nvPr/>
        </p:nvSpPr>
        <p:spPr>
          <a:xfrm>
            <a:off x="8915400" y="3075056"/>
            <a:ext cx="214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Rating: 1</a:t>
            </a:r>
          </a:p>
        </p:txBody>
      </p:sp>
    </p:spTree>
    <p:extLst>
      <p:ext uri="{BB962C8B-B14F-4D97-AF65-F5344CB8AC3E}">
        <p14:creationId xmlns:p14="http://schemas.microsoft.com/office/powerpoint/2010/main" val="172342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D693-9A59-43EC-AFF5-4F722D0A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Real Tweet #5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21943344-B002-45E5-98D1-F59922B79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256125"/>
              </p:ext>
            </p:extLst>
          </p:nvPr>
        </p:nvGraphicFramePr>
        <p:xfrm>
          <a:off x="1136429" y="2278173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67DF69-855B-46E3-9D80-0B945C3F9DB2}"/>
              </a:ext>
            </a:extLst>
          </p:cNvPr>
          <p:cNvSpPr txBox="1"/>
          <p:nvPr/>
        </p:nvSpPr>
        <p:spPr>
          <a:xfrm>
            <a:off x="8915400" y="3075056"/>
            <a:ext cx="214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Rating: 0</a:t>
            </a:r>
          </a:p>
        </p:txBody>
      </p:sp>
    </p:spTree>
    <p:extLst>
      <p:ext uri="{BB962C8B-B14F-4D97-AF65-F5344CB8AC3E}">
        <p14:creationId xmlns:p14="http://schemas.microsoft.com/office/powerpoint/2010/main" val="37183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F7FC-29F3-41B4-B5BD-6BA4BB78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still learning to be had!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5589-C579-40CC-8E0A-0D0E90E4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a new language is hard! There are cultural nuances, intonations, and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42473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D693-9A59-43EC-AFF5-4F722D0A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Real Tweet False positive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21943344-B002-45E5-98D1-F59922B79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044201"/>
              </p:ext>
            </p:extLst>
          </p:nvPr>
        </p:nvGraphicFramePr>
        <p:xfrm>
          <a:off x="1136429" y="2278173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67DF69-855B-46E3-9D80-0B945C3F9DB2}"/>
              </a:ext>
            </a:extLst>
          </p:cNvPr>
          <p:cNvSpPr txBox="1"/>
          <p:nvPr/>
        </p:nvSpPr>
        <p:spPr>
          <a:xfrm>
            <a:off x="8915400" y="3075056"/>
            <a:ext cx="214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Rating: 1</a:t>
            </a:r>
          </a:p>
        </p:txBody>
      </p:sp>
    </p:spTree>
    <p:extLst>
      <p:ext uri="{BB962C8B-B14F-4D97-AF65-F5344CB8AC3E}">
        <p14:creationId xmlns:p14="http://schemas.microsoft.com/office/powerpoint/2010/main" val="215929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5" name="Picture 2" descr="https://cyberbullying.org/wp-content/uploads/2016/11/Cyberbullying_Victimization_all_studies_2019.jpg">
            <a:extLst>
              <a:ext uri="{FF2B5EF4-FFF2-40B4-BE49-F238E27FC236}">
                <a16:creationId xmlns:a16="http://schemas.microsoft.com/office/drawing/2014/main" id="{A611C6BD-BFB1-412E-B02B-273476E769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7204" y="643467"/>
            <a:ext cx="7737591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2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D693-9A59-43EC-AFF5-4F722D0A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Real Tweet #1</a:t>
            </a:r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21943344-B002-45E5-98D1-F59922B79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270705"/>
              </p:ext>
            </p:extLst>
          </p:nvPr>
        </p:nvGraphicFramePr>
        <p:xfrm>
          <a:off x="1136429" y="2278173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033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D693-9A59-43EC-AFF5-4F722D0A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Real Tweet #2</a:t>
            </a:r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21943344-B002-45E5-98D1-F59922B79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867420"/>
              </p:ext>
            </p:extLst>
          </p:nvPr>
        </p:nvGraphicFramePr>
        <p:xfrm>
          <a:off x="1136429" y="2278173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56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D693-9A59-43EC-AFF5-4F722D0A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Real Tweet #3</a:t>
            </a:r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21943344-B002-45E5-98D1-F59922B79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514633"/>
              </p:ext>
            </p:extLst>
          </p:nvPr>
        </p:nvGraphicFramePr>
        <p:xfrm>
          <a:off x="1136429" y="2278173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01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D693-9A59-43EC-AFF5-4F722D0A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Real Tweet #4</a:t>
            </a:r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21943344-B002-45E5-98D1-F59922B79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186029"/>
              </p:ext>
            </p:extLst>
          </p:nvPr>
        </p:nvGraphicFramePr>
        <p:xfrm>
          <a:off x="1136429" y="2278173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480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D693-9A59-43EC-AFF5-4F722D0A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Real Tweet #5</a:t>
            </a:r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21943344-B002-45E5-98D1-F59922B79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566659"/>
              </p:ext>
            </p:extLst>
          </p:nvPr>
        </p:nvGraphicFramePr>
        <p:xfrm>
          <a:off x="1136429" y="2278173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22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FD693-9A59-43EC-AFF5-4F722D0A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Real Tweet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4C496A5A-1FCA-4CFF-8EFF-7C7B20352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609095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064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4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FD693-9A59-43EC-AFF5-4F722D0A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Real Tweet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21943344-B002-45E5-98D1-F59922B79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28260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84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652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Cyberbullying: How Machine Learning Can Help!</vt:lpstr>
      <vt:lpstr>PowerPoint Presentation</vt:lpstr>
      <vt:lpstr>Real Tweet #1</vt:lpstr>
      <vt:lpstr>Real Tweet #2</vt:lpstr>
      <vt:lpstr>Real Tweet #3</vt:lpstr>
      <vt:lpstr>Real Tweet #4</vt:lpstr>
      <vt:lpstr>Real Tweet #5</vt:lpstr>
      <vt:lpstr>Real Tweet</vt:lpstr>
      <vt:lpstr>Real Tweet</vt:lpstr>
      <vt:lpstr>How Machine Learning Can Help!</vt:lpstr>
      <vt:lpstr>Real Tweet #1</vt:lpstr>
      <vt:lpstr>Real Tweet #2</vt:lpstr>
      <vt:lpstr>Real Tweet #3</vt:lpstr>
      <vt:lpstr>Real Tweet #4</vt:lpstr>
      <vt:lpstr>Real Tweet #5</vt:lpstr>
      <vt:lpstr>There’s still learning to be had!</vt:lpstr>
      <vt:lpstr>Real Tweet False positive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Cyberbullying: How Machine Learning Can Help!</dc:title>
  <dc:creator> </dc:creator>
  <cp:lastModifiedBy> </cp:lastModifiedBy>
  <cp:revision>4</cp:revision>
  <dcterms:created xsi:type="dcterms:W3CDTF">2019-07-28T21:30:05Z</dcterms:created>
  <dcterms:modified xsi:type="dcterms:W3CDTF">2019-07-28T22:10:33Z</dcterms:modified>
</cp:coreProperties>
</file>