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320A-6317-E04D-A659-05184034B251}" type="datetimeFigureOut">
              <a:rPr lang="en-US" smtClean="0"/>
              <a:t>10/26/09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3C4-71E0-184A-BAB2-6A1DAACB0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320A-6317-E04D-A659-05184034B251}" type="datetimeFigureOut">
              <a:rPr lang="en-US" smtClean="0"/>
              <a:t>10/26/09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3C4-71E0-184A-BAB2-6A1DAACB0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320A-6317-E04D-A659-05184034B251}" type="datetimeFigureOut">
              <a:rPr lang="en-US" smtClean="0"/>
              <a:t>10/26/09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3C4-71E0-184A-BAB2-6A1DAACB0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320A-6317-E04D-A659-05184034B251}" type="datetimeFigureOut">
              <a:rPr lang="en-US" smtClean="0"/>
              <a:t>10/26/09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3C4-71E0-184A-BAB2-6A1DAACB0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320A-6317-E04D-A659-05184034B251}" type="datetimeFigureOut">
              <a:rPr lang="en-US" smtClean="0"/>
              <a:t>10/26/09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3C4-71E0-184A-BAB2-6A1DAACB0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320A-6317-E04D-A659-05184034B251}" type="datetimeFigureOut">
              <a:rPr lang="en-US" smtClean="0"/>
              <a:t>10/26/09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3C4-71E0-184A-BAB2-6A1DAACB0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320A-6317-E04D-A659-05184034B251}" type="datetimeFigureOut">
              <a:rPr lang="en-US" smtClean="0"/>
              <a:t>10/26/09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3C4-71E0-184A-BAB2-6A1DAACB0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320A-6317-E04D-A659-05184034B251}" type="datetimeFigureOut">
              <a:rPr lang="en-US" smtClean="0"/>
              <a:t>10/26/09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3C4-71E0-184A-BAB2-6A1DAACB0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320A-6317-E04D-A659-05184034B251}" type="datetimeFigureOut">
              <a:rPr lang="en-US" smtClean="0"/>
              <a:t>10/26/09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3C4-71E0-184A-BAB2-6A1DAACB0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320A-6317-E04D-A659-05184034B251}" type="datetimeFigureOut">
              <a:rPr lang="en-US" smtClean="0"/>
              <a:t>10/26/09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3C4-71E0-184A-BAB2-6A1DAACB0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320A-6317-E04D-A659-05184034B251}" type="datetimeFigureOut">
              <a:rPr lang="en-US" smtClean="0"/>
              <a:t>10/26/09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33C4-71E0-184A-BAB2-6A1DAACB0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B320A-6317-E04D-A659-05184034B251}" type="datetimeFigureOut">
              <a:rPr lang="en-US" smtClean="0"/>
              <a:t>10/26/09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33C4-71E0-184A-BAB2-6A1DAACB03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Security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Mai (chrmai1)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Main Components</a:t>
            </a:r>
          </a:p>
          <a:p>
            <a:r>
              <a:rPr lang="en-US" dirty="0" smtClean="0"/>
              <a:t>Linux Security Handbook</a:t>
            </a:r>
          </a:p>
          <a:p>
            <a:pPr lvl="1"/>
            <a:r>
              <a:rPr lang="en-US" dirty="0" smtClean="0"/>
              <a:t>Describes various steps to take to secure you system</a:t>
            </a:r>
          </a:p>
          <a:p>
            <a:pPr lvl="1"/>
            <a:r>
              <a:rPr lang="en-US" dirty="0" smtClean="0"/>
              <a:t>Includes Check List</a:t>
            </a:r>
          </a:p>
          <a:p>
            <a:r>
              <a:rPr lang="en-US" dirty="0" smtClean="0"/>
              <a:t>Network Scanner</a:t>
            </a:r>
          </a:p>
          <a:p>
            <a:pPr lvl="1"/>
            <a:r>
              <a:rPr lang="en-US" dirty="0" smtClean="0"/>
              <a:t>Scans your system checks running systems and the like</a:t>
            </a:r>
          </a:p>
          <a:p>
            <a:pPr lvl="1"/>
            <a:r>
              <a:rPr lang="en-US" dirty="0" smtClean="0"/>
              <a:t>Port Scanning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r>
              <a:rPr lang="en-US" smtClean="0"/>
              <a:t>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Idea How to do the port scanning yet. </a:t>
            </a:r>
          </a:p>
          <a:p>
            <a:r>
              <a:rPr lang="en-US" dirty="0" smtClean="0"/>
              <a:t>Handbook part is fairly straight forward in code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or Comments?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Linux Security App</vt:lpstr>
      <vt:lpstr>Overview</vt:lpstr>
      <vt:lpstr>Mock-Up</vt:lpstr>
      <vt:lpstr>Mock-Up</vt:lpstr>
      <vt:lpstr>Thoughts</vt:lpstr>
      <vt:lpstr>Questions or Comments?</vt:lpstr>
    </vt:vector>
  </TitlesOfParts>
  <Company>UMBC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Security App</dc:title>
  <dc:creator>oit</dc:creator>
  <cp:lastModifiedBy>oit</cp:lastModifiedBy>
  <cp:revision>1</cp:revision>
  <dcterms:created xsi:type="dcterms:W3CDTF">2009-10-26T21:04:49Z</dcterms:created>
  <dcterms:modified xsi:type="dcterms:W3CDTF">2009-10-26T21:35:44Z</dcterms:modified>
</cp:coreProperties>
</file>