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3"/>
    <p:restoredTop sz="94719"/>
  </p:normalViewPr>
  <p:slideViewPr>
    <p:cSldViewPr snapToGrid="0" snapToObjects="1">
      <p:cViewPr varScale="1">
        <p:scale>
          <a:sx n="154" d="100"/>
          <a:sy n="154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DC039-B9B5-4018-9DE1-CAC08EAE5E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6CBE5A5C-35C7-416A-AACF-AF94D0CB9F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/>
            <a:t>Transmission Control Protocol (TCP)</a:t>
          </a:r>
          <a:endParaRPr lang="en-US"/>
        </a:p>
      </dgm:t>
    </dgm:pt>
    <dgm:pt modelId="{08775489-DB90-4632-BC9A-394C50FCB2B8}" type="parTrans" cxnId="{51CADFAD-C7F5-4FC5-8544-2A745E0049CB}">
      <dgm:prSet/>
      <dgm:spPr/>
      <dgm:t>
        <a:bodyPr/>
        <a:lstStyle/>
        <a:p>
          <a:endParaRPr lang="en-US"/>
        </a:p>
      </dgm:t>
    </dgm:pt>
    <dgm:pt modelId="{1DD33400-B4F6-466A-8886-C12758B5F3C0}" type="sibTrans" cxnId="{51CADFAD-C7F5-4FC5-8544-2A745E0049CB}">
      <dgm:prSet/>
      <dgm:spPr/>
      <dgm:t>
        <a:bodyPr/>
        <a:lstStyle/>
        <a:p>
          <a:endParaRPr lang="en-US"/>
        </a:p>
      </dgm:t>
    </dgm:pt>
    <dgm:pt modelId="{B3BACA3C-8308-4265-B657-27F37B690D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/>
            <a:t>Internet standard used to exchange of packets </a:t>
          </a:r>
          <a:endParaRPr lang="en-US"/>
        </a:p>
      </dgm:t>
    </dgm:pt>
    <dgm:pt modelId="{032F5EF7-7E23-4792-A4F5-309E6FCECA1B}" type="parTrans" cxnId="{0611D084-C712-41C1-963E-EBE1F5FB4441}">
      <dgm:prSet/>
      <dgm:spPr/>
      <dgm:t>
        <a:bodyPr/>
        <a:lstStyle/>
        <a:p>
          <a:endParaRPr lang="en-US"/>
        </a:p>
      </dgm:t>
    </dgm:pt>
    <dgm:pt modelId="{D18510A0-BB74-4C55-B030-D82941A495BB}" type="sibTrans" cxnId="{0611D084-C712-41C1-963E-EBE1F5FB4441}">
      <dgm:prSet/>
      <dgm:spPr/>
      <dgm:t>
        <a:bodyPr/>
        <a:lstStyle/>
        <a:p>
          <a:endParaRPr lang="en-US"/>
        </a:p>
      </dgm:t>
    </dgm:pt>
    <dgm:pt modelId="{582FEBE3-7469-4C5C-82EE-25E23F04DA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/>
            <a:t>Guarantees that bytes are transmitted in the order they sent</a:t>
          </a:r>
          <a:endParaRPr lang="en-US"/>
        </a:p>
      </dgm:t>
    </dgm:pt>
    <dgm:pt modelId="{123769DB-FD04-448B-87B6-01AC29BF9FA8}" type="parTrans" cxnId="{F553B056-FAFA-4297-AAA8-E679E7014BA9}">
      <dgm:prSet/>
      <dgm:spPr/>
      <dgm:t>
        <a:bodyPr/>
        <a:lstStyle/>
        <a:p>
          <a:endParaRPr lang="en-US"/>
        </a:p>
      </dgm:t>
    </dgm:pt>
    <dgm:pt modelId="{48B91C64-DFA9-4FDE-8905-AF081361A20E}" type="sibTrans" cxnId="{F553B056-FAFA-4297-AAA8-E679E7014BA9}">
      <dgm:prSet/>
      <dgm:spPr/>
      <dgm:t>
        <a:bodyPr/>
        <a:lstStyle/>
        <a:p>
          <a:endParaRPr lang="en-US"/>
        </a:p>
      </dgm:t>
    </dgm:pt>
    <dgm:pt modelId="{2D05DC68-70FC-4311-BAC3-F7BDE895B5D6}" type="pres">
      <dgm:prSet presAssocID="{6DFDC039-B9B5-4018-9DE1-CAC08EAE5E6C}" presName="root" presStyleCnt="0">
        <dgm:presLayoutVars>
          <dgm:dir/>
          <dgm:resizeHandles val="exact"/>
        </dgm:presLayoutVars>
      </dgm:prSet>
      <dgm:spPr/>
    </dgm:pt>
    <dgm:pt modelId="{876FE6A7-8FA9-4588-AD95-A6C70EA9D181}" type="pres">
      <dgm:prSet presAssocID="{6CBE5A5C-35C7-416A-AACF-AF94D0CB9F3C}" presName="compNode" presStyleCnt="0"/>
      <dgm:spPr/>
    </dgm:pt>
    <dgm:pt modelId="{8C7D1824-9625-466F-BFC4-DEAC30DABEE8}" type="pres">
      <dgm:prSet presAssocID="{6CBE5A5C-35C7-416A-AACF-AF94D0CB9F3C}" presName="iconBgRect" presStyleLbl="bgShp" presStyleIdx="0" presStyleCnt="3"/>
      <dgm:spPr/>
    </dgm:pt>
    <dgm:pt modelId="{2C866053-B4B9-4E50-BF89-A49BFC4E9D7B}" type="pres">
      <dgm:prSet presAssocID="{6CBE5A5C-35C7-416A-AACF-AF94D0CB9F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7DF70AD-D66B-4D62-8F28-62DBE2C0B8CD}" type="pres">
      <dgm:prSet presAssocID="{6CBE5A5C-35C7-416A-AACF-AF94D0CB9F3C}" presName="spaceRect" presStyleCnt="0"/>
      <dgm:spPr/>
    </dgm:pt>
    <dgm:pt modelId="{F09B3075-CE58-47F3-85F0-A2AC3BBBEC07}" type="pres">
      <dgm:prSet presAssocID="{6CBE5A5C-35C7-416A-AACF-AF94D0CB9F3C}" presName="textRect" presStyleLbl="revTx" presStyleIdx="0" presStyleCnt="3">
        <dgm:presLayoutVars>
          <dgm:chMax val="1"/>
          <dgm:chPref val="1"/>
        </dgm:presLayoutVars>
      </dgm:prSet>
      <dgm:spPr/>
    </dgm:pt>
    <dgm:pt modelId="{FE2DBAE2-65AF-41F4-890C-095C405E8AB7}" type="pres">
      <dgm:prSet presAssocID="{1DD33400-B4F6-466A-8886-C12758B5F3C0}" presName="sibTrans" presStyleCnt="0"/>
      <dgm:spPr/>
    </dgm:pt>
    <dgm:pt modelId="{5AAE3664-F7ED-482F-AB62-DD2212ECE6C2}" type="pres">
      <dgm:prSet presAssocID="{B3BACA3C-8308-4265-B657-27F37B690D44}" presName="compNode" presStyleCnt="0"/>
      <dgm:spPr/>
    </dgm:pt>
    <dgm:pt modelId="{0DE3A2B4-E0DD-4194-936D-1B67BF912BD8}" type="pres">
      <dgm:prSet presAssocID="{B3BACA3C-8308-4265-B657-27F37B690D44}" presName="iconBgRect" presStyleLbl="bgShp" presStyleIdx="1" presStyleCnt="3"/>
      <dgm:spPr/>
    </dgm:pt>
    <dgm:pt modelId="{14A40D25-7A8D-45F7-B6EC-19DF38587372}" type="pres">
      <dgm:prSet presAssocID="{B3BACA3C-8308-4265-B657-27F37B690D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9F99257-1FE8-42B9-B2EE-1D1799C3307B}" type="pres">
      <dgm:prSet presAssocID="{B3BACA3C-8308-4265-B657-27F37B690D44}" presName="spaceRect" presStyleCnt="0"/>
      <dgm:spPr/>
    </dgm:pt>
    <dgm:pt modelId="{5991F9B7-9C38-4879-83CD-97DB25D1AE74}" type="pres">
      <dgm:prSet presAssocID="{B3BACA3C-8308-4265-B657-27F37B690D44}" presName="textRect" presStyleLbl="revTx" presStyleIdx="1" presStyleCnt="3">
        <dgm:presLayoutVars>
          <dgm:chMax val="1"/>
          <dgm:chPref val="1"/>
        </dgm:presLayoutVars>
      </dgm:prSet>
      <dgm:spPr/>
    </dgm:pt>
    <dgm:pt modelId="{3EE509D6-B351-4ECE-AC0C-74324E8E5B1B}" type="pres">
      <dgm:prSet presAssocID="{D18510A0-BB74-4C55-B030-D82941A495BB}" presName="sibTrans" presStyleCnt="0"/>
      <dgm:spPr/>
    </dgm:pt>
    <dgm:pt modelId="{1787FA70-279B-472C-9FC7-9E868A05884A}" type="pres">
      <dgm:prSet presAssocID="{582FEBE3-7469-4C5C-82EE-25E23F04DAEA}" presName="compNode" presStyleCnt="0"/>
      <dgm:spPr/>
    </dgm:pt>
    <dgm:pt modelId="{B47901B5-B662-4D00-9118-97F5561B53A8}" type="pres">
      <dgm:prSet presAssocID="{582FEBE3-7469-4C5C-82EE-25E23F04DAEA}" presName="iconBgRect" presStyleLbl="bgShp" presStyleIdx="2" presStyleCnt="3"/>
      <dgm:spPr/>
    </dgm:pt>
    <dgm:pt modelId="{99B36DCD-7915-48CE-8F41-DFD92470E3E5}" type="pres">
      <dgm:prSet presAssocID="{582FEBE3-7469-4C5C-82EE-25E23F04DA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95A9401-05F3-4E72-9375-5A018E1A874E}" type="pres">
      <dgm:prSet presAssocID="{582FEBE3-7469-4C5C-82EE-25E23F04DAEA}" presName="spaceRect" presStyleCnt="0"/>
      <dgm:spPr/>
    </dgm:pt>
    <dgm:pt modelId="{46C41363-478C-44DB-B240-81E5A8B66BB0}" type="pres">
      <dgm:prSet presAssocID="{582FEBE3-7469-4C5C-82EE-25E23F04DA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60B009-38CB-574E-8807-E6D0F29C3D5B}" type="presOf" srcId="{B3BACA3C-8308-4265-B657-27F37B690D44}" destId="{5991F9B7-9C38-4879-83CD-97DB25D1AE74}" srcOrd="0" destOrd="0" presId="urn:microsoft.com/office/officeart/2018/5/layout/IconCircleLabelList"/>
    <dgm:cxn modelId="{600EBC43-2CD4-9A44-9D66-B292206192D5}" type="presOf" srcId="{6CBE5A5C-35C7-416A-AACF-AF94D0CB9F3C}" destId="{F09B3075-CE58-47F3-85F0-A2AC3BBBEC07}" srcOrd="0" destOrd="0" presId="urn:microsoft.com/office/officeart/2018/5/layout/IconCircleLabelList"/>
    <dgm:cxn modelId="{11BC7851-9E24-8446-B5FE-CB5178BA7F74}" type="presOf" srcId="{582FEBE3-7469-4C5C-82EE-25E23F04DAEA}" destId="{46C41363-478C-44DB-B240-81E5A8B66BB0}" srcOrd="0" destOrd="0" presId="urn:microsoft.com/office/officeart/2018/5/layout/IconCircleLabelList"/>
    <dgm:cxn modelId="{F553B056-FAFA-4297-AAA8-E679E7014BA9}" srcId="{6DFDC039-B9B5-4018-9DE1-CAC08EAE5E6C}" destId="{582FEBE3-7469-4C5C-82EE-25E23F04DAEA}" srcOrd="2" destOrd="0" parTransId="{123769DB-FD04-448B-87B6-01AC29BF9FA8}" sibTransId="{48B91C64-DFA9-4FDE-8905-AF081361A20E}"/>
    <dgm:cxn modelId="{0611D084-C712-41C1-963E-EBE1F5FB4441}" srcId="{6DFDC039-B9B5-4018-9DE1-CAC08EAE5E6C}" destId="{B3BACA3C-8308-4265-B657-27F37B690D44}" srcOrd="1" destOrd="0" parTransId="{032F5EF7-7E23-4792-A4F5-309E6FCECA1B}" sibTransId="{D18510A0-BB74-4C55-B030-D82941A495BB}"/>
    <dgm:cxn modelId="{51CADFAD-C7F5-4FC5-8544-2A745E0049CB}" srcId="{6DFDC039-B9B5-4018-9DE1-CAC08EAE5E6C}" destId="{6CBE5A5C-35C7-416A-AACF-AF94D0CB9F3C}" srcOrd="0" destOrd="0" parTransId="{08775489-DB90-4632-BC9A-394C50FCB2B8}" sibTransId="{1DD33400-B4F6-466A-8886-C12758B5F3C0}"/>
    <dgm:cxn modelId="{80B3CFCE-D085-FD4E-8F84-9EF8C01B0059}" type="presOf" srcId="{6DFDC039-B9B5-4018-9DE1-CAC08EAE5E6C}" destId="{2D05DC68-70FC-4311-BAC3-F7BDE895B5D6}" srcOrd="0" destOrd="0" presId="urn:microsoft.com/office/officeart/2018/5/layout/IconCircleLabelList"/>
    <dgm:cxn modelId="{7C6955CF-CC8A-7144-852C-CE89CA09B28B}" type="presParOf" srcId="{2D05DC68-70FC-4311-BAC3-F7BDE895B5D6}" destId="{876FE6A7-8FA9-4588-AD95-A6C70EA9D181}" srcOrd="0" destOrd="0" presId="urn:microsoft.com/office/officeart/2018/5/layout/IconCircleLabelList"/>
    <dgm:cxn modelId="{1BC05DE6-59E9-9D47-8151-34F90309EA07}" type="presParOf" srcId="{876FE6A7-8FA9-4588-AD95-A6C70EA9D181}" destId="{8C7D1824-9625-466F-BFC4-DEAC30DABEE8}" srcOrd="0" destOrd="0" presId="urn:microsoft.com/office/officeart/2018/5/layout/IconCircleLabelList"/>
    <dgm:cxn modelId="{4C98427D-DB7A-3E49-8D90-2DFE6B6BAC9C}" type="presParOf" srcId="{876FE6A7-8FA9-4588-AD95-A6C70EA9D181}" destId="{2C866053-B4B9-4E50-BF89-A49BFC4E9D7B}" srcOrd="1" destOrd="0" presId="urn:microsoft.com/office/officeart/2018/5/layout/IconCircleLabelList"/>
    <dgm:cxn modelId="{82E2F5B9-DE34-9B49-9D8C-F4873A1CA44C}" type="presParOf" srcId="{876FE6A7-8FA9-4588-AD95-A6C70EA9D181}" destId="{27DF70AD-D66B-4D62-8F28-62DBE2C0B8CD}" srcOrd="2" destOrd="0" presId="urn:microsoft.com/office/officeart/2018/5/layout/IconCircleLabelList"/>
    <dgm:cxn modelId="{77EADF06-9A36-6C4F-AF0E-799F7F69EFE2}" type="presParOf" srcId="{876FE6A7-8FA9-4588-AD95-A6C70EA9D181}" destId="{F09B3075-CE58-47F3-85F0-A2AC3BBBEC07}" srcOrd="3" destOrd="0" presId="urn:microsoft.com/office/officeart/2018/5/layout/IconCircleLabelList"/>
    <dgm:cxn modelId="{5C6014D5-B6F0-1647-9C5C-FBF98A316DE1}" type="presParOf" srcId="{2D05DC68-70FC-4311-BAC3-F7BDE895B5D6}" destId="{FE2DBAE2-65AF-41F4-890C-095C405E8AB7}" srcOrd="1" destOrd="0" presId="urn:microsoft.com/office/officeart/2018/5/layout/IconCircleLabelList"/>
    <dgm:cxn modelId="{A18C83EE-DE94-D742-A343-7233CB06FD96}" type="presParOf" srcId="{2D05DC68-70FC-4311-BAC3-F7BDE895B5D6}" destId="{5AAE3664-F7ED-482F-AB62-DD2212ECE6C2}" srcOrd="2" destOrd="0" presId="urn:microsoft.com/office/officeart/2018/5/layout/IconCircleLabelList"/>
    <dgm:cxn modelId="{7C448A9D-9644-B94C-95BE-34EB95101C86}" type="presParOf" srcId="{5AAE3664-F7ED-482F-AB62-DD2212ECE6C2}" destId="{0DE3A2B4-E0DD-4194-936D-1B67BF912BD8}" srcOrd="0" destOrd="0" presId="urn:microsoft.com/office/officeart/2018/5/layout/IconCircleLabelList"/>
    <dgm:cxn modelId="{BC1A1730-8D89-CE42-87B1-DDB7546FC5FA}" type="presParOf" srcId="{5AAE3664-F7ED-482F-AB62-DD2212ECE6C2}" destId="{14A40D25-7A8D-45F7-B6EC-19DF38587372}" srcOrd="1" destOrd="0" presId="urn:microsoft.com/office/officeart/2018/5/layout/IconCircleLabelList"/>
    <dgm:cxn modelId="{5275F68F-8099-4141-B23A-D730E904FD82}" type="presParOf" srcId="{5AAE3664-F7ED-482F-AB62-DD2212ECE6C2}" destId="{39F99257-1FE8-42B9-B2EE-1D1799C3307B}" srcOrd="2" destOrd="0" presId="urn:microsoft.com/office/officeart/2018/5/layout/IconCircleLabelList"/>
    <dgm:cxn modelId="{644E2BC2-BF55-6646-B0FA-4D57272B11EB}" type="presParOf" srcId="{5AAE3664-F7ED-482F-AB62-DD2212ECE6C2}" destId="{5991F9B7-9C38-4879-83CD-97DB25D1AE74}" srcOrd="3" destOrd="0" presId="urn:microsoft.com/office/officeart/2018/5/layout/IconCircleLabelList"/>
    <dgm:cxn modelId="{0BDDCC24-0D15-B54B-BE6D-73379EF39A07}" type="presParOf" srcId="{2D05DC68-70FC-4311-BAC3-F7BDE895B5D6}" destId="{3EE509D6-B351-4ECE-AC0C-74324E8E5B1B}" srcOrd="3" destOrd="0" presId="urn:microsoft.com/office/officeart/2018/5/layout/IconCircleLabelList"/>
    <dgm:cxn modelId="{430A76E9-2B11-5340-8F93-AAF88A9E6932}" type="presParOf" srcId="{2D05DC68-70FC-4311-BAC3-F7BDE895B5D6}" destId="{1787FA70-279B-472C-9FC7-9E868A05884A}" srcOrd="4" destOrd="0" presId="urn:microsoft.com/office/officeart/2018/5/layout/IconCircleLabelList"/>
    <dgm:cxn modelId="{1A151536-029E-594C-B9B3-A5585ACF06EF}" type="presParOf" srcId="{1787FA70-279B-472C-9FC7-9E868A05884A}" destId="{B47901B5-B662-4D00-9118-97F5561B53A8}" srcOrd="0" destOrd="0" presId="urn:microsoft.com/office/officeart/2018/5/layout/IconCircleLabelList"/>
    <dgm:cxn modelId="{AA658304-6C10-D540-8304-34148C0CDA55}" type="presParOf" srcId="{1787FA70-279B-472C-9FC7-9E868A05884A}" destId="{99B36DCD-7915-48CE-8F41-DFD92470E3E5}" srcOrd="1" destOrd="0" presId="urn:microsoft.com/office/officeart/2018/5/layout/IconCircleLabelList"/>
    <dgm:cxn modelId="{6937FA50-05B6-A444-AB88-3EF428FF1AF1}" type="presParOf" srcId="{1787FA70-279B-472C-9FC7-9E868A05884A}" destId="{D95A9401-05F3-4E72-9375-5A018E1A874E}" srcOrd="2" destOrd="0" presId="urn:microsoft.com/office/officeart/2018/5/layout/IconCircleLabelList"/>
    <dgm:cxn modelId="{F19F2282-B46C-1B46-88AE-C3A885A70A87}" type="presParOf" srcId="{1787FA70-279B-472C-9FC7-9E868A05884A}" destId="{46C41363-478C-44DB-B240-81E5A8B66B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D1824-9625-466F-BFC4-DEAC30DABEE8}">
      <dsp:nvSpPr>
        <dsp:cNvPr id="0" name=""/>
        <dsp:cNvSpPr/>
      </dsp:nvSpPr>
      <dsp:spPr>
        <a:xfrm>
          <a:off x="234813" y="348065"/>
          <a:ext cx="732357" cy="7323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66053-B4B9-4E50-BF89-A49BFC4E9D7B}">
      <dsp:nvSpPr>
        <dsp:cNvPr id="0" name=""/>
        <dsp:cNvSpPr/>
      </dsp:nvSpPr>
      <dsp:spPr>
        <a:xfrm>
          <a:off x="390889" y="504141"/>
          <a:ext cx="420205" cy="420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B3075-CE58-47F3-85F0-A2AC3BBBEC07}">
      <dsp:nvSpPr>
        <dsp:cNvPr id="0" name=""/>
        <dsp:cNvSpPr/>
      </dsp:nvSpPr>
      <dsp:spPr>
        <a:xfrm>
          <a:off x="699" y="1308533"/>
          <a:ext cx="1200585" cy="72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baseline="0"/>
            <a:t>Transmission Control Protocol (TCP)</a:t>
          </a:r>
          <a:endParaRPr lang="en-US" sz="1100" kern="1200"/>
        </a:p>
      </dsp:txBody>
      <dsp:txXfrm>
        <a:off x="699" y="1308533"/>
        <a:ext cx="1200585" cy="728793"/>
      </dsp:txXfrm>
    </dsp:sp>
    <dsp:sp modelId="{0DE3A2B4-E0DD-4194-936D-1B67BF912BD8}">
      <dsp:nvSpPr>
        <dsp:cNvPr id="0" name=""/>
        <dsp:cNvSpPr/>
      </dsp:nvSpPr>
      <dsp:spPr>
        <a:xfrm>
          <a:off x="1645501" y="348065"/>
          <a:ext cx="732357" cy="7323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40D25-7A8D-45F7-B6EC-19DF38587372}">
      <dsp:nvSpPr>
        <dsp:cNvPr id="0" name=""/>
        <dsp:cNvSpPr/>
      </dsp:nvSpPr>
      <dsp:spPr>
        <a:xfrm>
          <a:off x="1801577" y="504141"/>
          <a:ext cx="420205" cy="420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1F9B7-9C38-4879-83CD-97DB25D1AE74}">
      <dsp:nvSpPr>
        <dsp:cNvPr id="0" name=""/>
        <dsp:cNvSpPr/>
      </dsp:nvSpPr>
      <dsp:spPr>
        <a:xfrm>
          <a:off x="1411387" y="1308533"/>
          <a:ext cx="1200585" cy="72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baseline="0"/>
            <a:t>Internet standard used to exchange of packets </a:t>
          </a:r>
          <a:endParaRPr lang="en-US" sz="1100" kern="1200"/>
        </a:p>
      </dsp:txBody>
      <dsp:txXfrm>
        <a:off x="1411387" y="1308533"/>
        <a:ext cx="1200585" cy="728793"/>
      </dsp:txXfrm>
    </dsp:sp>
    <dsp:sp modelId="{B47901B5-B662-4D00-9118-97F5561B53A8}">
      <dsp:nvSpPr>
        <dsp:cNvPr id="0" name=""/>
        <dsp:cNvSpPr/>
      </dsp:nvSpPr>
      <dsp:spPr>
        <a:xfrm>
          <a:off x="3056190" y="348065"/>
          <a:ext cx="732357" cy="7323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36DCD-7915-48CE-8F41-DFD92470E3E5}">
      <dsp:nvSpPr>
        <dsp:cNvPr id="0" name=""/>
        <dsp:cNvSpPr/>
      </dsp:nvSpPr>
      <dsp:spPr>
        <a:xfrm>
          <a:off x="3212266" y="504141"/>
          <a:ext cx="420205" cy="420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41363-478C-44DB-B240-81E5A8B66BB0}">
      <dsp:nvSpPr>
        <dsp:cNvPr id="0" name=""/>
        <dsp:cNvSpPr/>
      </dsp:nvSpPr>
      <dsp:spPr>
        <a:xfrm>
          <a:off x="2822076" y="1308533"/>
          <a:ext cx="1200585" cy="72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baseline="0"/>
            <a:t>Guarantees that bytes are transmitted in the order they sent</a:t>
          </a:r>
          <a:endParaRPr lang="en-US" sz="1100" kern="1200"/>
        </a:p>
      </dsp:txBody>
      <dsp:txXfrm>
        <a:off x="2822076" y="1308533"/>
        <a:ext cx="1200585" cy="72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83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40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7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2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51C7B-EDCF-F46C-7E91-5744F13E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2" r="2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E6747-31D7-81C0-9FEE-801DE26C3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700"/>
              <a:t>Python Packet Reconstruction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2186-0A23-134A-C63F-E8B7179A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Abhinav </a:t>
            </a:r>
            <a:r>
              <a:rPr lang="en-US" dirty="0" err="1"/>
              <a:t>Jambulingam</a:t>
            </a:r>
            <a:r>
              <a:rPr lang="en-US" dirty="0"/>
              <a:t> </a:t>
            </a:r>
            <a:endParaRPr lang="en-US"/>
          </a:p>
          <a:p>
            <a:r>
              <a:rPr lang="en-US" dirty="0"/>
              <a:t>Adam </a:t>
            </a:r>
            <a:r>
              <a:rPr lang="en-US" dirty="0" err="1"/>
              <a:t>Catalfano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D8549-4ACC-49E5-AB6A-710E6DEA2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Until eventually 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fully reconstructed IP Packet!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857530-6883-498C-B631-15457F5737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0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Reordering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04716-0464-4E68-BDBC-7AB0C074C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as IP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...Almost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E2EF1-54B5-4975-A15F-222D2491EF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5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Reordering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04716-0464-4E68-BDBC-7AB0C074C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Unless we get a 0-offset, never flush with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never get a 0-offset b/c 3-way handshake already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(Data must start at offset greater than min -- 0)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A9CA7E-4E86-4953-BC2D-5CD16DAB774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0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Reordering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04716-0464-4E68-BDBC-7AB0C074C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flush with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 is a “byte-stream service”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include “end of stream” semantics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7AB5CA-FD5E-455F-8842-E354D89AA3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5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Reordering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04716-0464-4E68-BDBC-7AB0C074C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when all but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gaps are full...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48639C-EDDE-4E32-B10A-FC5B655C2BA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6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Reordering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04716-0464-4E68-BDBC-7AB0C074C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Trim gaps to display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around just in case more within those gaps incoming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ACEB70-D955-41DE-9FE8-339B13D561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reightWaves LIVE - CHI - Demo - FreightWaves">
            <a:extLst>
              <a:ext uri="{FF2B5EF4-FFF2-40B4-BE49-F238E27FC236}">
                <a16:creationId xmlns:a16="http://schemas.microsoft.com/office/drawing/2014/main" id="{EA1DAFFC-8C60-603E-2911-4B1DAAF8E9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" b="3"/>
          <a:stretch/>
        </p:blipFill>
        <p:spPr bwMode="auto">
          <a:xfrm>
            <a:off x="487861" y="411994"/>
            <a:ext cx="10724425" cy="60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5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612E2-5C28-D5CF-9967-07C8BC6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n-US"/>
              <a:t>TCP packets</a:t>
            </a:r>
          </a:p>
        </p:txBody>
      </p:sp>
      <p:pic>
        <p:nvPicPr>
          <p:cNvPr id="1026" name="Picture 2" descr="How the TCP/IP Protocols Handle Data Communications (System Administration  Guide: IP Services)">
            <a:extLst>
              <a:ext uri="{FF2B5EF4-FFF2-40B4-BE49-F238E27FC236}">
                <a16:creationId xmlns:a16="http://schemas.microsoft.com/office/drawing/2014/main" id="{C81960FB-C54E-D4F1-E329-BF8D065D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199" y="1721525"/>
            <a:ext cx="4788670" cy="3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54F18F-CCB1-6305-5699-E5B32E91D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115242"/>
              </p:ext>
            </p:extLst>
          </p:nvPr>
        </p:nvGraphicFramePr>
        <p:xfrm>
          <a:off x="7657106" y="3220279"/>
          <a:ext cx="4023361" cy="238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586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54" name="Freeform: Shape 7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E141A-9852-CA67-6994-1F6457D0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Packet Sniffing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6B5C-58FB-EE78-EA23-0B7F7B4A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Technique used to detect and observe packets flowing in the network </a:t>
            </a:r>
          </a:p>
          <a:p>
            <a:pPr marL="285750" indent="-285750">
              <a:buFontTx/>
              <a:buChar char="-"/>
            </a:pPr>
            <a:r>
              <a:rPr lang="en-US" dirty="0"/>
              <a:t>-Examines the data stream of packets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Wire Shark, </a:t>
            </a:r>
            <a:r>
              <a:rPr lang="en-US" dirty="0" err="1"/>
              <a:t>SmartSniff</a:t>
            </a:r>
            <a:r>
              <a:rPr lang="en-US" dirty="0"/>
              <a:t> </a:t>
            </a:r>
          </a:p>
        </p:txBody>
      </p:sp>
      <p:sp>
        <p:nvSpPr>
          <p:cNvPr id="2055" name="Freeform: Shape 7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What is Packet Sniffing? Definition and Details">
            <a:extLst>
              <a:ext uri="{FF2B5EF4-FFF2-40B4-BE49-F238E27FC236}">
                <a16:creationId xmlns:a16="http://schemas.microsoft.com/office/drawing/2014/main" id="{C864CE16-998A-E5C9-9ABC-0989E2CC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8" r="8231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reshark Foundation / wireshark · GitLab">
            <a:extLst>
              <a:ext uri="{FF2B5EF4-FFF2-40B4-BE49-F238E27FC236}">
                <a16:creationId xmlns:a16="http://schemas.microsoft.com/office/drawing/2014/main" id="{296D604D-C7DE-2900-C256-BD0D7AF9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40" y="5295569"/>
            <a:ext cx="1324602" cy="13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martSniff - Download">
            <a:extLst>
              <a:ext uri="{FF2B5EF4-FFF2-40B4-BE49-F238E27FC236}">
                <a16:creationId xmlns:a16="http://schemas.microsoft.com/office/drawing/2014/main" id="{CED28B43-DA12-E3D1-4B95-B6F41DEC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29" y="5406568"/>
            <a:ext cx="1008520" cy="10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5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24A75-BCC7-B160-1D0C-B9AC9CBC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n-US" dirty="0"/>
              <a:t>Packet Reassembled </a:t>
            </a:r>
          </a:p>
        </p:txBody>
      </p:sp>
      <p:pic>
        <p:nvPicPr>
          <p:cNvPr id="3074" name="Picture 2" descr="IP Fragmentation vs IP Reassembly – I Help Women In Tech Earn More Money">
            <a:extLst>
              <a:ext uri="{FF2B5EF4-FFF2-40B4-BE49-F238E27FC236}">
                <a16:creationId xmlns:a16="http://schemas.microsoft.com/office/drawing/2014/main" id="{E71D6644-E4B3-4D73-2A0A-B9455DB45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6730" y="1578428"/>
            <a:ext cx="5152050" cy="38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5FF1-8312-927B-A5AE-BA719626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100"/>
              <a:t>Process to assemble packets that were fragmented. 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100"/>
              <a:t>Involves reading packets on a stream and reassemble based on various aspects of:</a:t>
            </a:r>
          </a:p>
          <a:p>
            <a:pPr marL="2205990" lvl="5" indent="-285750">
              <a:lnSpc>
                <a:spcPct val="90000"/>
              </a:lnSpc>
              <a:buFontTx/>
              <a:buChar char="-"/>
            </a:pPr>
            <a:r>
              <a:rPr lang="en-US" sz="1100"/>
              <a:t>Ip headers </a:t>
            </a:r>
          </a:p>
          <a:p>
            <a:pPr marL="2205990" lvl="5" indent="-285750">
              <a:lnSpc>
                <a:spcPct val="90000"/>
              </a:lnSpc>
              <a:buFontTx/>
              <a:buChar char="-"/>
            </a:pPr>
            <a:r>
              <a:rPr lang="en-US" sz="1100"/>
              <a:t>Ip data</a:t>
            </a:r>
          </a:p>
          <a:p>
            <a:pPr marL="2205990" lvl="5" indent="-285750">
              <a:lnSpc>
                <a:spcPct val="90000"/>
              </a:lnSpc>
              <a:buFontTx/>
              <a:buChar char="-"/>
            </a:pPr>
            <a:r>
              <a:rPr lang="en-US" sz="1100"/>
              <a:t>Byte sequence </a:t>
            </a:r>
          </a:p>
          <a:p>
            <a:pPr marL="2205990" lvl="5" indent="-285750">
              <a:lnSpc>
                <a:spcPct val="90000"/>
              </a:lnSpc>
              <a:buFontTx/>
              <a:buChar char="-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4637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20CF1-8833-44AE-214A-EA740EFE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498" y="587791"/>
            <a:ext cx="4148511" cy="893748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5A1B21F-E429-9A79-7A6E-B9EC31C5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199" y="1034665"/>
            <a:ext cx="4788670" cy="47886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AC06-5C90-4E84-3773-8E844754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080" y="1526875"/>
            <a:ext cx="5375348" cy="464101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Python Traffic sniffing tool:</a:t>
            </a:r>
          </a:p>
          <a:p>
            <a:r>
              <a:rPr lang="en-US" dirty="0">
                <a:latin typeface="+mj-lt"/>
              </a:rPr>
              <a:t>- that will read incoming and outgoing packet streams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Reconstruct the packet fragments to form a new data </a:t>
            </a:r>
          </a:p>
          <a:p>
            <a:pPr marL="285750" lvl="2" indent="-285750">
              <a:buFontTx/>
              <a:buChar char="-"/>
            </a:pPr>
            <a:r>
              <a:rPr lang="en-US" dirty="0"/>
              <a:t>Converts 6 character string of ethernet add to colon separated hex string</a:t>
            </a:r>
          </a:p>
          <a:p>
            <a:pPr marL="285750" lvl="2" indent="-285750">
              <a:buFontTx/>
              <a:buChar char="-"/>
            </a:pPr>
            <a:r>
              <a:rPr lang="en-US" dirty="0"/>
              <a:t>Use the IP headers to match the incoming packets and reassemble  	</a:t>
            </a:r>
          </a:p>
        </p:txBody>
      </p:sp>
    </p:spTree>
    <p:extLst>
      <p:ext uri="{BB962C8B-B14F-4D97-AF65-F5344CB8AC3E}">
        <p14:creationId xmlns:p14="http://schemas.microsoft.com/office/powerpoint/2010/main" val="35717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D8549-4ACC-49E5-AB6A-710E6DEA2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IP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Fragment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Frag Map per IP 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23FB0D-4A53-4747-A85D-7FCE50C3F7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32" y="2438400"/>
            <a:ext cx="297393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23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D8549-4ACC-49E5-AB6A-710E6DEA2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first 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with mappings to empties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Offset from header and data length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1F7C01-3512-486B-B849-4ED8E5D034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3611976"/>
            <a:ext cx="4159250" cy="13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5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D8549-4ACC-49E5-AB6A-710E6DEA2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gaps where appropriate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D5059C-762E-47DB-93F2-39973AD5C7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4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811E-E514-4F6E-8A0A-1AA7052F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D8549-4ACC-49E5-AB6A-710E6DEA2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gaps where appropriate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at end b/c of MF flag (“more fragments”)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5AC2679-F35C-481A-9D8A-997B3F0249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3696600"/>
            <a:ext cx="415925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3526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23820"/>
      </a:dk2>
      <a:lt2>
        <a:srgbClr val="E8E3E2"/>
      </a:lt2>
      <a:accent1>
        <a:srgbClr val="25AED0"/>
      </a:accent1>
      <a:accent2>
        <a:srgbClr val="14B692"/>
      </a:accent2>
      <a:accent3>
        <a:srgbClr val="21B858"/>
      </a:accent3>
      <a:accent4>
        <a:srgbClr val="1DB914"/>
      </a:accent4>
      <a:accent5>
        <a:srgbClr val="65B420"/>
      </a:accent5>
      <a:accent6>
        <a:srgbClr val="98AA12"/>
      </a:accent6>
      <a:hlink>
        <a:srgbClr val="4E923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305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Meiryo</vt:lpstr>
      <vt:lpstr>Arial</vt:lpstr>
      <vt:lpstr>Corbel</vt:lpstr>
      <vt:lpstr>SketchLinesVTI</vt:lpstr>
      <vt:lpstr>Python Packet Reconstruction</vt:lpstr>
      <vt:lpstr>TCP packets</vt:lpstr>
      <vt:lpstr>Packet Sniffing </vt:lpstr>
      <vt:lpstr>Packet Reassembled </vt:lpstr>
      <vt:lpstr>Implementation </vt:lpstr>
      <vt:lpstr>IP FRAGMENT RECONSTRUCTION</vt:lpstr>
      <vt:lpstr>IP FRAGMENT RECONSTRUCTION</vt:lpstr>
      <vt:lpstr>IP FRAGMENT RECONSTRUCTION</vt:lpstr>
      <vt:lpstr>IP FRAGMENT RECONSTRUCTION</vt:lpstr>
      <vt:lpstr>IP FRAGMENT RECONSTRUCTION</vt:lpstr>
      <vt:lpstr>TCP Reordering</vt:lpstr>
      <vt:lpstr>TCP Reordering</vt:lpstr>
      <vt:lpstr>TCP Reordering</vt:lpstr>
      <vt:lpstr>TCP Reordering</vt:lpstr>
      <vt:lpstr>TCP Reordering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Packet Reconstruction</dc:title>
  <dc:creator>Jambulingam, Abhinav</dc:creator>
  <cp:lastModifiedBy>Adam Catalfano</cp:lastModifiedBy>
  <cp:revision>5</cp:revision>
  <dcterms:created xsi:type="dcterms:W3CDTF">2022-04-27T04:09:27Z</dcterms:created>
  <dcterms:modified xsi:type="dcterms:W3CDTF">2022-04-28T04:21:39Z</dcterms:modified>
</cp:coreProperties>
</file>