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0"/>
    <p:restoredTop sz="94779"/>
  </p:normalViewPr>
  <p:slideViewPr>
    <p:cSldViewPr snapToGrid="0" snapToObjects="1">
      <p:cViewPr varScale="1">
        <p:scale>
          <a:sx n="145" d="100"/>
          <a:sy n="145" d="100"/>
        </p:scale>
        <p:origin x="208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DD85-3550-741C-3848-5DD81F87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746EE-642B-4E20-8328-CC623C7C9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6440-7816-3A53-F290-289397A8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68FD-A465-A9BD-3150-91B3520C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5A76-C0AF-A85E-4A01-572B3D90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8ED0-BDC1-D070-65D6-75727D4C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D5167-59BA-7CA6-AB40-36A0CB4C5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0A4B-CBB3-9339-B480-FFE87AD8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8109-EA12-3BC1-67DA-19707982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C093-6399-A1A4-8E00-B6B3835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B8DFC-6276-0794-0CA4-02EC36FFB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71C3B-85ED-14B0-6674-D27F8F710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14F1-9330-FF4A-853D-F09F572C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0239-0FE8-7833-3FF9-64070DB5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D657-BEF8-98D1-2DAD-B21956E1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C001-6419-1F34-1C20-41DAE1B4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73D5-3971-CDF7-CBD0-3D02129D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008-1969-4C75-E8FD-501A3618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CBD8-C730-A7A5-EBF3-B1047FB1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492B-F80B-10C6-8C97-68C6A2EA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FFD2-50B1-FF78-E692-8A1F8AD3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9B2E-27DA-57EC-C6F9-F044B109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CC23-7248-6F3E-417A-6ACBA346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D753-19C9-0D2E-B899-1E2932C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9B08-165A-E6EF-B80A-F7094704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71CF-8604-6004-9D4B-981937FD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7FA8-4185-EBE2-C744-1EBEA897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EAFBE-ADF9-F76C-8499-CC5675C9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70CE-DD28-E775-CF13-8FD6BD74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7A0F1-8E24-4C50-AC89-D58C11AB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83654-1E90-98EB-9184-5784958B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7A0A-E7DA-DCBA-7880-56B58302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4876F-13CA-455F-B16B-1B62F521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577A7-0662-C3CA-210F-483ABB94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B82F9-3E4F-5BD7-8A2F-E47EDC30D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E49F-987E-A818-D05F-48E79CAB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25695-DEF5-68B4-AE79-C3E78038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0837C-4F5D-108F-B985-BA6E2785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8042D-E1C8-4B9D-8F65-0BF8BE4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AB5F-03A6-B4E5-957E-CA417320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CA531-5065-3986-94D3-E6BF85AF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5F644-7E4F-61A9-2FC0-217B079A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96D6-4F1F-51BC-63DB-3BF4C971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21E5E-F6E7-B5CE-03BB-3F178B3F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ED139-68D8-74C2-E9C3-45825B00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569E3-669F-9884-0943-A93D2297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38A-CF71-254B-CE96-5C67B778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94BD-0412-188A-2C1D-B01ABA12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C3F0-C36E-1BF5-CB22-CA62E473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49E66-4FE3-05F8-DD06-924CAC5E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3EAB-F3AE-7B58-F68E-E4962A6E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03B4F-E359-5B23-CDB1-71CE584E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D1F2-9ADF-82A7-0C4F-6CF36930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E4EFD-E5B8-A6DE-5A65-F49DB1924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96B08-06E5-7015-209E-3557516A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604E1-BCEB-C655-30DC-B17FD864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EBAF5-155D-25BA-2CE6-E2B3F8C6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DE404-DE81-0B1E-25F3-C61D968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AE5DC-9A8D-2745-7040-5568CE10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C26B8-8E1F-67D8-5BCC-EC4AF41E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DA97-8F56-5D39-B9EF-6103B2842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C55F-F92D-DAED-D01D-42006AB23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91B1-BCAB-90D1-8C23-39E39447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_modern_and_professional_finance-themed_backgroun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Yale Undergraduate Hedge Fund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b="1">
                <a:solidFill>
                  <a:srgbClr val="707679"/>
                </a:solidFill>
              </a:rPr>
              <a:t>Opening Presentation</a:t>
            </a:r>
          </a:p>
          <a:p>
            <a:r>
              <a:rPr sz="2400" b="1">
                <a:solidFill>
                  <a:srgbClr val="707679"/>
                </a:solidFill>
              </a:rPr>
              <a:t>Quantitative Research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>
                <a:solidFill>
                  <a:srgbClr val="FFFFFF"/>
                </a:solidFill>
              </a:rPr>
              <a:t>Collaboration with Hedge Fund 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We aim to work with a professional hedge fund advisor to model and create real-world trading algorithms. Our goal is to develop a YUHA-specific trading algorithm for investment.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● Statistical Arbitrage</a:t>
            </a:r>
          </a:p>
          <a:p>
            <a:r>
              <a:rPr sz="1800" dirty="0">
                <a:solidFill>
                  <a:schemeClr val="bg1"/>
                </a:solidFill>
              </a:rPr>
              <a:t>● Black-Scholes Model</a:t>
            </a:r>
          </a:p>
          <a:p>
            <a:r>
              <a:rPr sz="1800" dirty="0">
                <a:solidFill>
                  <a:schemeClr val="bg1"/>
                </a:solidFill>
              </a:rPr>
              <a:t>● Pattern Recognition</a:t>
            </a:r>
          </a:p>
          <a:p>
            <a:r>
              <a:rPr sz="1800" dirty="0">
                <a:solidFill>
                  <a:schemeClr val="bg1"/>
                </a:solidFill>
              </a:rPr>
              <a:t>● Binomial Pricing</a:t>
            </a:r>
          </a:p>
          <a:p>
            <a:r>
              <a:rPr sz="1800" dirty="0">
                <a:solidFill>
                  <a:schemeClr val="bg1"/>
                </a:solidFill>
              </a:rPr>
              <a:t>● Monte Carlo Simulations</a:t>
            </a:r>
          </a:p>
          <a:p>
            <a:endParaRPr sz="1800" dirty="0">
              <a:solidFill>
                <a:schemeClr val="bg1"/>
              </a:solidFill>
            </a:endParaRPr>
          </a:p>
          <a:p>
            <a:r>
              <a:rPr sz="1800" dirty="0">
                <a:solidFill>
                  <a:schemeClr val="bg1"/>
                </a:solidFill>
              </a:rPr>
              <a:t>Investment in our corporate-sponsored portfolio.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Reference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70C0"/>
                </a:solidFill>
              </a:rPr>
              <a:t>We will be referencing notes on statistics, arbitrage, risk management, pricing algorithms, and more.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Quant Contacts and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70C0"/>
                </a:solidFill>
              </a:rPr>
              <a:t>Do you have any contacts in quantitative finance or know of any competitions?</a:t>
            </a:r>
          </a:p>
          <a:p>
            <a:r>
              <a:rPr sz="1800">
                <a:solidFill>
                  <a:srgbClr val="0070C0"/>
                </a:solidFill>
              </a:rPr>
              <a:t>The upcoming UChicago Quant Competition is open for participation.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GitHub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70C0"/>
                </a:solidFill>
              </a:rPr>
              <a:t>Visit our GitHub for resources and to contribute to our trading algorithm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Get to Know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Let's go around the room and introduce ourselves:</a:t>
            </a:r>
          </a:p>
          <a:p>
            <a:r>
              <a:rPr sz="1800" dirty="0">
                <a:solidFill>
                  <a:schemeClr val="bg1"/>
                </a:solidFill>
              </a:rPr>
              <a:t>- Name</a:t>
            </a:r>
          </a:p>
          <a:p>
            <a:r>
              <a:rPr sz="1800" dirty="0">
                <a:solidFill>
                  <a:schemeClr val="bg1"/>
                </a:solidFill>
              </a:rPr>
              <a:t>- Major</a:t>
            </a:r>
          </a:p>
          <a:p>
            <a:r>
              <a:rPr sz="1800" dirty="0">
                <a:solidFill>
                  <a:schemeClr val="bg1"/>
                </a:solidFill>
              </a:rPr>
              <a:t>- Year</a:t>
            </a:r>
          </a:p>
          <a:p>
            <a:r>
              <a:rPr sz="1800" dirty="0">
                <a:solidFill>
                  <a:schemeClr val="bg1"/>
                </a:solidFill>
              </a:rPr>
              <a:t>- Experience Level in Statistics, Python, and Finance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Join Our Team!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47397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Scan the QR Code to access the sign-up form: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Meeting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Meetings every other Tuesday at 7pm</a:t>
            </a:r>
          </a:p>
          <a:p>
            <a:r>
              <a:rPr sz="1800" dirty="0">
                <a:solidFill>
                  <a:schemeClr val="bg1"/>
                </a:solidFill>
              </a:rPr>
              <a:t>Location: LC 317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Introduction to Quantitative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We aim to work with professional hedge fund advisors to model and create real-world trading algorithms.</a:t>
            </a:r>
          </a:p>
          <a:p>
            <a:r>
              <a:rPr sz="1800" dirty="0">
                <a:solidFill>
                  <a:schemeClr val="bg1"/>
                </a:solidFill>
              </a:rPr>
              <a:t>Our goal: Develop a YUHA-specific trading algorithm for investment.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Topics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- Statistical Arbitrage</a:t>
            </a:r>
          </a:p>
          <a:p>
            <a:r>
              <a:rPr sz="1800" dirty="0">
                <a:solidFill>
                  <a:schemeClr val="bg1"/>
                </a:solidFill>
              </a:rPr>
              <a:t>- Black-Scholes Model</a:t>
            </a:r>
          </a:p>
          <a:p>
            <a:r>
              <a:rPr sz="1800" dirty="0">
                <a:solidFill>
                  <a:schemeClr val="bg1"/>
                </a:solidFill>
              </a:rPr>
              <a:t>- Pattern Recognition</a:t>
            </a:r>
          </a:p>
          <a:p>
            <a:r>
              <a:rPr sz="1800" dirty="0">
                <a:solidFill>
                  <a:schemeClr val="bg1"/>
                </a:solidFill>
              </a:rPr>
              <a:t>- Binomial Pricing</a:t>
            </a:r>
          </a:p>
          <a:p>
            <a:r>
              <a:rPr sz="1800" dirty="0">
                <a:solidFill>
                  <a:schemeClr val="bg1"/>
                </a:solidFill>
              </a:rPr>
              <a:t>- Monte Carlo Simulations</a:t>
            </a:r>
          </a:p>
          <a:p>
            <a:r>
              <a:rPr sz="1800" dirty="0">
                <a:solidFill>
                  <a:schemeClr val="bg1"/>
                </a:solidFill>
              </a:rPr>
              <a:t>These topics will be crucial for our corporate-sponsored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Resources and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We will be referencing notes on statistics, arbitrage, risk management, and pricing algorithms.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Networking and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Do you have contacts in the quant world or know of any competitions?</a:t>
            </a:r>
          </a:p>
          <a:p>
            <a:r>
              <a:rPr sz="1800" dirty="0">
                <a:solidFill>
                  <a:schemeClr val="bg1"/>
                </a:solidFill>
              </a:rPr>
              <a:t>Upcoming: UChicago Quant Competition. Interested members are welcome to participate.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FFFFFF"/>
                </a:solidFill>
              </a:rPr>
              <a:t>GitHub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bg1"/>
                </a:solidFill>
              </a:rPr>
              <a:t>Check out our GitHub for resources and coding our trading algorithms.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317</Words>
  <Application>Microsoft Macintosh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Yale Undergraduate Hedge Fund Association</vt:lpstr>
      <vt:lpstr>Get to Know You</vt:lpstr>
      <vt:lpstr>Join Our Team!</vt:lpstr>
      <vt:lpstr>Meeting Details</vt:lpstr>
      <vt:lpstr>Introduction to Quantitative Finance</vt:lpstr>
      <vt:lpstr>Topics We Will Cover</vt:lpstr>
      <vt:lpstr>Resources and Notes</vt:lpstr>
      <vt:lpstr>Networking and Competitions</vt:lpstr>
      <vt:lpstr>GitHub Resources</vt:lpstr>
      <vt:lpstr>Collaboration with Hedge Fund Advisor</vt:lpstr>
      <vt:lpstr>Topics to be Covered</vt:lpstr>
      <vt:lpstr>Reference Materials</vt:lpstr>
      <vt:lpstr>Quant Contacts and Competitions</vt:lpstr>
      <vt:lpstr>GitHub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Undergraduate Hedge Fund Association</dc:title>
  <dc:subject/>
  <dc:creator/>
  <cp:keywords/>
  <dc:description>generated using python-pptx</dc:description>
  <cp:lastModifiedBy>Kohli, Arjan</cp:lastModifiedBy>
  <cp:revision>2</cp:revision>
  <dcterms:created xsi:type="dcterms:W3CDTF">2013-01-27T09:14:16Z</dcterms:created>
  <dcterms:modified xsi:type="dcterms:W3CDTF">2024-02-28T03:19:13Z</dcterms:modified>
  <cp:category/>
</cp:coreProperties>
</file>