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9223-9F81-4B4D-99ED-100B9607E04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1713-97C0-4A97-A945-1431798E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7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9223-9F81-4B4D-99ED-100B9607E04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1713-97C0-4A97-A945-1431798E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9223-9F81-4B4D-99ED-100B9607E04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1713-97C0-4A97-A945-1431798E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9223-9F81-4B4D-99ED-100B9607E04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1713-97C0-4A97-A945-1431798E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7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9223-9F81-4B4D-99ED-100B9607E04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1713-97C0-4A97-A945-1431798E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9223-9F81-4B4D-99ED-100B9607E04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1713-97C0-4A97-A945-1431798E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5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9223-9F81-4B4D-99ED-100B9607E04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1713-97C0-4A97-A945-1431798E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9223-9F81-4B4D-99ED-100B9607E04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1713-97C0-4A97-A945-1431798E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7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9223-9F81-4B4D-99ED-100B9607E04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1713-97C0-4A97-A945-1431798E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0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9223-9F81-4B4D-99ED-100B9607E04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1713-97C0-4A97-A945-1431798E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9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9223-9F81-4B4D-99ED-100B9607E04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11713-97C0-4A97-A945-1431798E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9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59223-9F81-4B4D-99ED-100B9607E04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11713-97C0-4A97-A945-1431798E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8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asdfasfdsa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3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asdfasfdsa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asdfasfdsa</dc:title>
  <dc:creator>Ajay Kumar</dc:creator>
  <cp:lastModifiedBy>Ajay Kumar</cp:lastModifiedBy>
  <cp:revision>1</cp:revision>
  <dcterms:created xsi:type="dcterms:W3CDTF">2022-12-07T17:24:40Z</dcterms:created>
  <dcterms:modified xsi:type="dcterms:W3CDTF">2022-12-07T17:24:53Z</dcterms:modified>
</cp:coreProperties>
</file>