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3"/>
    <p:restoredTop sz="94615"/>
  </p:normalViewPr>
  <p:slideViewPr>
    <p:cSldViewPr snapToGrid="0" snapToObjects="1">
      <p:cViewPr varScale="1">
        <p:scale>
          <a:sx n="139" d="100"/>
          <a:sy n="139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Thomas O’Brien</a:t>
            </a:r>
          </a:p>
          <a:p>
            <a:pPr algn="ctr"/>
            <a:r>
              <a:rPr lang="en-US" dirty="0" smtClean="0"/>
              <a:t>January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20" y="1512933"/>
            <a:ext cx="8506252" cy="3777622"/>
          </a:xfrm>
        </p:spPr>
        <p:txBody>
          <a:bodyPr/>
          <a:lstStyle/>
          <a:p>
            <a:r>
              <a:rPr lang="en-US" dirty="0"/>
              <a:t>Compile/run the </a:t>
            </a:r>
            <a:r>
              <a:rPr lang="en-US" dirty="0" smtClean="0"/>
              <a:t>server application</a:t>
            </a:r>
          </a:p>
          <a:p>
            <a:pPr lvl="1"/>
            <a:r>
              <a:rPr lang="en-US" dirty="0" smtClean="0"/>
              <a:t>Creates a server listening to a port</a:t>
            </a:r>
          </a:p>
          <a:p>
            <a:r>
              <a:rPr lang="en-US" dirty="0"/>
              <a:t>Compile/run the </a:t>
            </a:r>
            <a:r>
              <a:rPr lang="en-US" dirty="0" smtClean="0"/>
              <a:t>client application</a:t>
            </a:r>
            <a:endParaRPr lang="en-US" dirty="0"/>
          </a:p>
          <a:p>
            <a:pPr lvl="1"/>
            <a:r>
              <a:rPr lang="en-US" dirty="0" smtClean="0"/>
              <a:t>Makes a TCP connection with the server</a:t>
            </a:r>
          </a:p>
          <a:p>
            <a:pPr lvl="1"/>
            <a:r>
              <a:rPr lang="en-US" dirty="0" smtClean="0"/>
              <a:t>Turns a file into packets, sends them to the server, and reassembles them in the desired directory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749" y="4549106"/>
            <a:ext cx="5273515" cy="18940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06" y="4706543"/>
            <a:ext cx="3654270" cy="1736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317" y="4199725"/>
            <a:ext cx="2592832" cy="25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User’s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1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I’m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SRE/DevOps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253" y="2763806"/>
            <a:ext cx="8911687" cy="1280890"/>
          </a:xfrm>
        </p:spPr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2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64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 3</vt:lpstr>
      <vt:lpstr>Arial</vt:lpstr>
      <vt:lpstr>Wisp</vt:lpstr>
      <vt:lpstr>Client-Server Storage</vt:lpstr>
      <vt:lpstr>Description</vt:lpstr>
      <vt:lpstr>User’s Point of View</vt:lpstr>
      <vt:lpstr>Why I’m Interested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Application</dc:title>
  <dc:creator>Thomas O'Brien</dc:creator>
  <cp:lastModifiedBy>Thomas O'Brien</cp:lastModifiedBy>
  <cp:revision>4</cp:revision>
  <dcterms:created xsi:type="dcterms:W3CDTF">2018-01-22T00:11:35Z</dcterms:created>
  <dcterms:modified xsi:type="dcterms:W3CDTF">2018-01-22T11:38:28Z</dcterms:modified>
</cp:coreProperties>
</file>