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ousine" panose="02070409020205020404" pitchFamily="49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8" d="100"/>
          <a:sy n="148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" name="Shape 24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6" name="Shape 26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sp>
      <p:sp>
        <p:nvSpPr>
          <p:cNvPr id="27" name="Shape 27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36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▪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●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○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3" name="Shape 33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35"/>
            <p:cNvCxnSpPr>
              <a:endCxn id="33" idx="1"/>
            </p:cNvCxnSpPr>
            <p:nvPr/>
          </p:nvCxnSpPr>
          <p:spPr>
            <a:xfrm>
              <a:off x="3890221" y="1268192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7" name="Shape 37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8" name="Shape 38"/>
            <p:cNvCxnSpPr>
              <a:stCxn id="33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11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66815" y="-38585"/>
            <a:ext cx="6810370" cy="1907970"/>
            <a:chOff x="744219" y="1064075"/>
            <a:chExt cx="7015214" cy="2888675"/>
          </a:xfrm>
        </p:grpSpPr>
        <p:sp>
          <p:nvSpPr>
            <p:cNvPr id="57" name="Shape 57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9" name="Shape 59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0" name="Shape 60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Shape 61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Shape 66"/>
          <p:cNvSpPr txBox="1">
            <a:spLocks noGrp="1"/>
          </p:cNvSpPr>
          <p:nvPr>
            <p:ph type="ctrTitle" idx="4294967295"/>
          </p:nvPr>
        </p:nvSpPr>
        <p:spPr>
          <a:xfrm>
            <a:off x="2012250" y="240250"/>
            <a:ext cx="51195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</a:pPr>
            <a:r>
              <a:rPr lang="en" sz="2400" b="1"/>
              <a:t>Client Server Application</a:t>
            </a:r>
            <a:endParaRPr sz="24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</a:pPr>
            <a:r>
              <a:rPr lang="en" sz="1800" b="1"/>
              <a:t>Thomas O’Brien</a:t>
            </a:r>
            <a:endParaRPr sz="18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</a:pPr>
            <a:endParaRPr sz="18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</a:pPr>
            <a:r>
              <a:rPr lang="en" sz="1800" b="1"/>
              <a:t>An exercise in TCP communications via Unix programming</a:t>
            </a:r>
            <a:endParaRPr sz="1800" b="1"/>
          </a:p>
        </p:txBody>
      </p:sp>
      <p:sp>
        <p:nvSpPr>
          <p:cNvPr id="67" name="Shape 67"/>
          <p:cNvSpPr/>
          <p:nvPr/>
        </p:nvSpPr>
        <p:spPr>
          <a:xfrm>
            <a:off x="0" y="47625"/>
            <a:ext cx="1423200" cy="66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9975"/>
            <a:ext cx="1334251" cy="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762" y="4922900"/>
            <a:ext cx="1768825" cy="8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33" y="4922900"/>
            <a:ext cx="1028879" cy="102887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173775" y="2252150"/>
            <a:ext cx="25029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Establishes ownership over an available port on some UNIX based machine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Listens for an incoming TCP request to make a 3 way handshake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Decodes incoming files and stores them at a given existing directory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2173775" y="1885525"/>
            <a:ext cx="2062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Server</a:t>
            </a:r>
            <a:endParaRPr sz="1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492950" y="1746775"/>
            <a:ext cx="2062500" cy="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Client</a:t>
            </a:r>
            <a:endParaRPr sz="1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535975" y="2272475"/>
            <a:ext cx="2400900" cy="1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Attempts to make a simulated TCP connection with a server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Utilizes a TCPHeader struct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Sends encoded files from the client side to the server side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Returns whether or not the file was sent over successfully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6870025" y="1836925"/>
            <a:ext cx="19875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Technologies</a:t>
            </a:r>
            <a:endParaRPr sz="1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6915450" y="2095700"/>
            <a:ext cx="2239200" cy="1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Golang is a powerful systems programming language gaining popularity in modern tech stacks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Unix programming libraries are utilized for lower level programming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063" y="3985233"/>
            <a:ext cx="4823875" cy="271594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00300" y="1800550"/>
            <a:ext cx="21267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Justification</a:t>
            </a:r>
            <a:endParaRPr sz="1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90800" y="2207900"/>
            <a:ext cx="21267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To develop an in-depth understanding of the TCP/IP stack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Relevant to Site Reliability/DevOps Engineering</a:t>
            </a:r>
            <a:endParaRPr sz="10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67575" y="2762652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67575" y="2286775"/>
            <a:ext cx="260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dirty="0"/>
          </a:p>
        </p:txBody>
      </p:sp>
      <p:sp>
        <p:nvSpPr>
          <p:cNvPr id="82" name="Shape 82"/>
          <p:cNvSpPr txBox="1"/>
          <p:nvPr/>
        </p:nvSpPr>
        <p:spPr>
          <a:xfrm>
            <a:off x="2055350" y="2286772"/>
            <a:ext cx="2169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055350" y="2743600"/>
            <a:ext cx="319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055350" y="3188902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7625" y="2273277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849100" y="2582752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427625" y="2894677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427625" y="3354252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812150" y="2252152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812150" y="3019052"/>
            <a:ext cx="260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Cousine</vt:lpstr>
      <vt:lpstr>Valentine template</vt:lpstr>
      <vt:lpstr>Client Server Application Thomas O’Brien  An exercise in TCP communications via Unix programming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Application Thomas O’Brien  An exercise in TCP communications via Unix programming</dc:title>
  <cp:lastModifiedBy/>
  <cp:revision>1</cp:revision>
  <dcterms:modified xsi:type="dcterms:W3CDTF">2018-04-24T20:14:05Z</dcterms:modified>
</cp:coreProperties>
</file>