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Cousine" panose="02070409020205020404" pitchFamily="49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70"/>
  </p:normalViewPr>
  <p:slideViewPr>
    <p:cSldViewPr snapToGrid="0" snapToObjects="1">
      <p:cViewPr varScale="1">
        <p:scale>
          <a:sx n="30" d="100"/>
          <a:sy n="30" d="100"/>
        </p:scale>
        <p:origin x="16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389120" y="20540573"/>
            <a:ext cx="34620480" cy="7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24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24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24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24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24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24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24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24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24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5400000">
            <a:off x="21656381" y="10647211"/>
            <a:ext cx="592560" cy="34112938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" name="Shape 13"/>
          <p:cNvSpPr/>
          <p:nvPr/>
        </p:nvSpPr>
        <p:spPr>
          <a:xfrm rot="10800000">
            <a:off x="3221160" y="23328120"/>
            <a:ext cx="6369120" cy="636912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438840" tIns="438840" rIns="438840" bIns="43884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672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Shape 14"/>
          <p:cNvCxnSpPr/>
          <p:nvPr/>
        </p:nvCxnSpPr>
        <p:spPr>
          <a:xfrm>
            <a:off x="40153440" y="14719080"/>
            <a:ext cx="0" cy="1328112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5" name="Shape 15"/>
          <p:cNvSpPr/>
          <p:nvPr/>
        </p:nvSpPr>
        <p:spPr>
          <a:xfrm rot="-5400000">
            <a:off x="21649301" y="-2107589"/>
            <a:ext cx="592560" cy="34112938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sp>
      <p:sp>
        <p:nvSpPr>
          <p:cNvPr id="16" name="Shape 16"/>
          <p:cNvSpPr/>
          <p:nvPr/>
        </p:nvSpPr>
        <p:spPr>
          <a:xfrm>
            <a:off x="33790440" y="11989757"/>
            <a:ext cx="8228160" cy="822816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438840" tIns="438840" rIns="438840" bIns="43884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672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940784" y="3160522"/>
            <a:ext cx="39502080" cy="26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019734" y="7934736"/>
            <a:ext cx="19173600" cy="2384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194560" marR="0" lvl="0" indent="-1645920" algn="l" rtl="0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▪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4389120" marR="0" lvl="1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6583680" marR="0" lvl="2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8778240" marR="0" lvl="3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10972800" marR="0" lvl="4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13167360" marR="0" lvl="5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15361920" marR="0" lvl="6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17556480" marR="0" lvl="7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19751040" marR="0" lvl="8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22710629" y="7934736"/>
            <a:ext cx="19173600" cy="2384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194560" marR="0" lvl="0" indent="-1645920" algn="l" rtl="0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▪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4389120" marR="0" lvl="1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6583680" marR="0" lvl="2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8778240" marR="0" lvl="3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10972800" marR="0" lvl="4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13167360" marR="0" lvl="5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15361920" marR="0" lvl="6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17556480" marR="0" lvl="7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19751040" marR="0" lvl="8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5400000">
            <a:off x="21656381" y="2162222"/>
            <a:ext cx="592560" cy="34112938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4" name="Shape 24"/>
          <p:cNvSpPr/>
          <p:nvPr/>
        </p:nvSpPr>
        <p:spPr>
          <a:xfrm rot="-5400000">
            <a:off x="3184920" y="6541051"/>
            <a:ext cx="6369120" cy="636912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438840" tIns="438840" rIns="438840" bIns="43884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672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Shape 25"/>
          <p:cNvCxnSpPr/>
          <p:nvPr/>
        </p:nvCxnSpPr>
        <p:spPr>
          <a:xfrm>
            <a:off x="40153440" y="8609923"/>
            <a:ext cx="0" cy="1085904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6" name="Shape 26"/>
          <p:cNvSpPr/>
          <p:nvPr/>
        </p:nvSpPr>
        <p:spPr>
          <a:xfrm rot="-5400000">
            <a:off x="21649301" y="-8216746"/>
            <a:ext cx="592560" cy="34112938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sp>
      <p:sp>
        <p:nvSpPr>
          <p:cNvPr id="27" name="Shape 27"/>
          <p:cNvSpPr/>
          <p:nvPr/>
        </p:nvSpPr>
        <p:spPr>
          <a:xfrm rot="5400000">
            <a:off x="31974614" y="18641952"/>
            <a:ext cx="8228160" cy="822816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438840" tIns="438840" rIns="438840" bIns="43884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672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4421760" y="9658920"/>
            <a:ext cx="34587360" cy="7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usine"/>
              <a:buNone/>
              <a:defRPr sz="1728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usine"/>
              <a:buNone/>
              <a:defRPr sz="1728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usine"/>
              <a:buNone/>
              <a:defRPr sz="1728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usine"/>
              <a:buNone/>
              <a:defRPr sz="1728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usine"/>
              <a:buNone/>
              <a:defRPr sz="1728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usine"/>
              <a:buNone/>
              <a:defRPr sz="1728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usine"/>
              <a:buNone/>
              <a:defRPr sz="1728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usine"/>
              <a:buNone/>
              <a:defRPr sz="1728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usine"/>
              <a:buNone/>
              <a:defRPr sz="1728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22553107" y="19896437"/>
            <a:ext cx="17003520" cy="50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None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None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None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None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None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None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None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None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None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785280" y="15298560"/>
            <a:ext cx="30320640" cy="524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194560" marR="0" lvl="0" indent="-1828800" algn="ctr" rtl="0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▪"/>
              <a:defRPr sz="1152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4389120" marR="0" lvl="1" indent="-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1152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6583680" marR="0" lvl="2" indent="-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1152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8778240" marR="0" lvl="3" indent="-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●"/>
              <a:defRPr sz="1152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10972800" marR="0" lvl="4" indent="-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○"/>
              <a:defRPr sz="1152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13167360" marR="0" lvl="5" indent="-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1152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15361920" marR="0" lvl="6" indent="-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●"/>
              <a:defRPr sz="1152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17556480" marR="0" lvl="7" indent="-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○"/>
              <a:defRPr sz="1152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19751040" marR="0" lvl="8" indent="-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1152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grpSp>
        <p:nvGrpSpPr>
          <p:cNvPr id="32" name="Shape 32"/>
          <p:cNvGrpSpPr/>
          <p:nvPr/>
        </p:nvGrpSpPr>
        <p:grpSpPr>
          <a:xfrm>
            <a:off x="18096271" y="6901082"/>
            <a:ext cx="7588507" cy="7414680"/>
            <a:chOff x="3754950" y="1132925"/>
            <a:chExt cx="1580939" cy="1544725"/>
          </a:xfrm>
        </p:grpSpPr>
        <p:sp>
          <p:nvSpPr>
            <p:cNvPr id="33" name="Shape 33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67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672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Shape 35"/>
            <p:cNvCxnSpPr>
              <a:endCxn id="33" idx="1"/>
            </p:cNvCxnSpPr>
            <p:nvPr/>
          </p:nvCxnSpPr>
          <p:spPr>
            <a:xfrm>
              <a:off x="3890221" y="1268192"/>
              <a:ext cx="211800" cy="211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7" name="Shape 37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sz="32256"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8" name="Shape 38"/>
            <p:cNvCxnSpPr>
              <a:stCxn id="33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940784" y="3160522"/>
            <a:ext cx="39502080" cy="26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647480" y="7200000"/>
            <a:ext cx="39795840" cy="232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194560" marR="0" lvl="0" indent="-2011680" algn="l" rtl="0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14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4389120" marR="0" lvl="1" indent="-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1152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6583680" marR="0" lvl="2" indent="-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1152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8778240" marR="0" lvl="3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10972800" marR="0" lvl="4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13167360" marR="0" lvl="5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15361920" marR="0" lvl="6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17556480" marR="0" lvl="7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19751040" marR="0" lvl="8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940784" y="3160522"/>
            <a:ext cx="39502080" cy="26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2194560" y="7898515"/>
            <a:ext cx="12633120" cy="2143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194560" marR="0" lvl="0" indent="-1645920" algn="l" rtl="0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▪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4389120" marR="0" lvl="1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6583680" marR="0" lvl="2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8778240" marR="0" lvl="3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10972800" marR="0" lvl="4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13167360" marR="0" lvl="5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15361920" marR="0" lvl="6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17556480" marR="0" lvl="7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19751040" marR="0" lvl="8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5475027" y="7898515"/>
            <a:ext cx="12633120" cy="2143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194560" marR="0" lvl="0" indent="-1645920" algn="l" rtl="0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▪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4389120" marR="0" lvl="1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6583680" marR="0" lvl="2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8778240" marR="0" lvl="3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10972800" marR="0" lvl="4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13167360" marR="0" lvl="5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15361920" marR="0" lvl="6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17556480" marR="0" lvl="7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19751040" marR="0" lvl="8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28755490" y="7898515"/>
            <a:ext cx="12633120" cy="2143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194560" marR="0" lvl="0" indent="-1645920" algn="l" rtl="0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▪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4389120" marR="0" lvl="1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6583680" marR="0" lvl="2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8778240" marR="0" lvl="3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10972800" marR="0" lvl="4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13167360" marR="0" lvl="5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15361920" marR="0" lvl="6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17556480" marR="0" lvl="7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19751040" marR="0" lvl="8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940784" y="3160522"/>
            <a:ext cx="39502080" cy="26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1056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2194560" y="28200379"/>
            <a:ext cx="39502080" cy="332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194560" marR="0" lvl="0" indent="-1097280" algn="ctr" rtl="0">
              <a:lnSpc>
                <a:spcPct val="100000"/>
              </a:lnSpc>
              <a:spcBef>
                <a:spcPts val="1728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None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4389120" marR="0" lvl="1" indent="-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1152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6583680" marR="0" lvl="2" indent="-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1152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8778240" marR="0" lvl="3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10972800" marR="0" lvl="4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13167360" marR="0" lvl="5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15361920" marR="0" lvl="6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17556480" marR="0" lvl="7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19751040" marR="0" lvl="8" indent="-1645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864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blueprint.png"/>
          <p:cNvPicPr preferRelativeResize="0"/>
          <p:nvPr/>
        </p:nvPicPr>
        <p:blipFill rotWithShape="1">
          <a:blip r:embed="rId11">
            <a:alphaModFix/>
          </a:blip>
          <a:srcRect r="3297" b="3297"/>
          <a:stretch/>
        </p:blipFill>
        <p:spPr>
          <a:xfrm>
            <a:off x="0" y="0"/>
            <a:ext cx="43891200" cy="329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616320" y="616306"/>
            <a:ext cx="42670080" cy="316497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38840" tIns="438840" rIns="438840" bIns="43884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672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1940784" y="3160522"/>
            <a:ext cx="39502080" cy="26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2194560" y="7200000"/>
            <a:ext cx="39502080" cy="232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7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5600712" y="-185208"/>
            <a:ext cx="32689776" cy="9158256"/>
            <a:chOff x="744219" y="1064075"/>
            <a:chExt cx="7015214" cy="2888675"/>
          </a:xfrm>
        </p:grpSpPr>
        <p:sp>
          <p:nvSpPr>
            <p:cNvPr id="57" name="Shape 57"/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438840" tIns="438840" rIns="438840" bIns="438840" anchor="ctr" anchorCtr="0">
              <a:noAutofit/>
            </a:bodyPr>
            <a:lstStyle/>
            <a:p>
              <a:pPr>
                <a:buSzPts val="1400"/>
              </a:pPr>
              <a:endParaRPr sz="32256"/>
            </a:p>
            <a:p>
              <a:pPr>
                <a:buSzPts val="1400"/>
              </a:pPr>
              <a:endParaRPr sz="32256"/>
            </a:p>
            <a:p>
              <a:pPr>
                <a:buSzPts val="1400"/>
              </a:pPr>
              <a:endParaRPr sz="32256"/>
            </a:p>
          </p:txBody>
        </p:sp>
        <p:sp>
          <p:nvSpPr>
            <p:cNvPr id="58" name="Shape 58"/>
            <p:cNvSpPr/>
            <p:nvPr/>
          </p:nvSpPr>
          <p:spPr>
            <a:xfrm>
              <a:off x="7623181" y="1661600"/>
              <a:ext cx="136252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59" name="Shape 59"/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60" name="Shape 60"/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438840" tIns="438840" rIns="438840" bIns="438840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cxnSp>
          <p:nvCxnSpPr>
            <p:cNvPr id="61" name="Shape 61"/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63" name="Shape 63"/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4" name="Shape 64"/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5" name="Shape 65"/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66" name="Shape 66"/>
          <p:cNvSpPr txBox="1">
            <a:spLocks noGrp="1"/>
          </p:cNvSpPr>
          <p:nvPr>
            <p:ph type="ctrTitle" idx="4294967295"/>
          </p:nvPr>
        </p:nvSpPr>
        <p:spPr>
          <a:xfrm>
            <a:off x="9658800" y="1153200"/>
            <a:ext cx="24573600" cy="648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40" tIns="438840" rIns="438840" bIns="438840" anchor="t" anchorCtr="0">
            <a:noAutofit/>
          </a:bodyPr>
          <a:lstStyle/>
          <a:p>
            <a:pPr algn="ctr"/>
            <a:r>
              <a:rPr lang="en" sz="11520" b="1" dirty="0"/>
              <a:t>Client Server Application</a:t>
            </a:r>
            <a:endParaRPr sz="11520" b="1" dirty="0"/>
          </a:p>
          <a:p>
            <a:pPr algn="ctr"/>
            <a:r>
              <a:rPr lang="en" sz="8640" b="1" dirty="0"/>
              <a:t>Thomas O’Brien</a:t>
            </a:r>
            <a:endParaRPr sz="8640" b="1" dirty="0"/>
          </a:p>
          <a:p>
            <a:pPr algn="ctr"/>
            <a:endParaRPr sz="8640" b="1" dirty="0"/>
          </a:p>
          <a:p>
            <a:pPr algn="ctr"/>
            <a:r>
              <a:rPr lang="en" sz="8640" b="1" dirty="0"/>
              <a:t>An exercise in TCP communications via Unix programming</a:t>
            </a:r>
            <a:endParaRPr sz="8640" b="1" dirty="0"/>
          </a:p>
        </p:txBody>
      </p:sp>
      <p:sp>
        <p:nvSpPr>
          <p:cNvPr id="67" name="Shape 67"/>
          <p:cNvSpPr/>
          <p:nvPr/>
        </p:nvSpPr>
        <p:spPr>
          <a:xfrm>
            <a:off x="0" y="228600"/>
            <a:ext cx="6831360" cy="31694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38840" tIns="438840" rIns="438840" bIns="438840" anchor="ctr" anchorCtr="0">
            <a:noAutofit/>
          </a:bodyPr>
          <a:lstStyle/>
          <a:p>
            <a:endParaRPr sz="32256"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2" y="479880"/>
            <a:ext cx="6404405" cy="229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2460" y="23629922"/>
            <a:ext cx="8490360" cy="403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8975" y="23178003"/>
            <a:ext cx="4938619" cy="493861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10434120" y="10810320"/>
            <a:ext cx="12013920" cy="8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40" tIns="438840" rIns="438840" bIns="438840" anchor="ctr" anchorCtr="0">
            <a:noAutofit/>
          </a:bodyPr>
          <a:lstStyle/>
          <a:p>
            <a:r>
              <a:rPr lang="en" sz="48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Establishes ownership over an available port on some UNIX based machine</a:t>
            </a:r>
            <a:endParaRPr sz="48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r>
              <a:rPr lang="en" sz="48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Listens for an incoming TCP request to make a 3 way handshake</a:t>
            </a:r>
            <a:endParaRPr sz="48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r>
              <a:rPr lang="en" sz="48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Decodes incoming files and stores them at a given existing directory</a:t>
            </a:r>
            <a:endParaRPr sz="48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10434120" y="9050520"/>
            <a:ext cx="9900000" cy="270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40" tIns="438840" rIns="438840" bIns="438840" anchor="ctr" anchorCtr="0">
            <a:noAutofit/>
          </a:bodyPr>
          <a:lstStyle/>
          <a:p>
            <a:pPr algn="ctr"/>
            <a:r>
              <a:rPr lang="en" sz="864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Server</a:t>
            </a:r>
            <a:endParaRPr sz="864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21566160" y="8384520"/>
            <a:ext cx="9900000" cy="403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40" tIns="438840" rIns="438840" bIns="438840" anchor="ctr" anchorCtr="0">
            <a:noAutofit/>
          </a:bodyPr>
          <a:lstStyle/>
          <a:p>
            <a:pPr algn="ctr"/>
            <a:r>
              <a:rPr lang="en" sz="864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Client</a:t>
            </a:r>
            <a:endParaRPr sz="864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21772680" y="10907880"/>
            <a:ext cx="11524320" cy="869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40" tIns="438840" rIns="438840" bIns="438840" anchor="ctr" anchorCtr="0">
            <a:noAutofit/>
          </a:bodyPr>
          <a:lstStyle/>
          <a:p>
            <a:r>
              <a:rPr lang="en" sz="4800" b="1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Attempts to make a simulated TCP connection with a server</a:t>
            </a:r>
            <a:endParaRPr sz="4800" b="1" dirty="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2194560"/>
            <a:r>
              <a:rPr lang="en" sz="4800" b="1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Utilizes a </a:t>
            </a:r>
            <a:r>
              <a:rPr lang="en" sz="4800" b="1" dirty="0" err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TCPHeader</a:t>
            </a:r>
            <a:r>
              <a:rPr lang="en" sz="4800" b="1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 struct</a:t>
            </a:r>
            <a:endParaRPr sz="4800" b="1" dirty="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r>
              <a:rPr lang="en" sz="4800" b="1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Sends encoded files from the client side to the server side</a:t>
            </a:r>
            <a:endParaRPr sz="4800" b="1" dirty="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r>
              <a:rPr lang="en" sz="4800" b="1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Returns whether or not the file was sent over successfully</a:t>
            </a:r>
            <a:endParaRPr sz="4800" b="1" dirty="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32976120" y="8817240"/>
            <a:ext cx="9540000" cy="316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40" tIns="438840" rIns="438840" bIns="438840" anchor="ctr" anchorCtr="0">
            <a:noAutofit/>
          </a:bodyPr>
          <a:lstStyle/>
          <a:p>
            <a:pPr algn="ctr"/>
            <a:r>
              <a:rPr lang="en" sz="864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Technologies</a:t>
            </a:r>
            <a:endParaRPr sz="864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33194160" y="9841645"/>
            <a:ext cx="10748160" cy="869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40" tIns="438840" rIns="438840" bIns="438840" anchor="ctr" anchorCtr="0">
            <a:noAutofit/>
          </a:bodyPr>
          <a:lstStyle/>
          <a:p>
            <a:r>
              <a:rPr lang="en" sz="48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Golang is a powerful systems programming language gaining popularity in modern tech stacks</a:t>
            </a:r>
            <a:endParaRPr sz="48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r>
              <a:rPr lang="en" sz="48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Unix programming libraries are utilized for lower level programming</a:t>
            </a:r>
            <a:endParaRPr sz="48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68305" y="19129118"/>
            <a:ext cx="23154600" cy="1303652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81440" y="8642640"/>
            <a:ext cx="10208160" cy="361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40" tIns="438840" rIns="438840" bIns="438840" anchor="ctr" anchorCtr="0">
            <a:noAutofit/>
          </a:bodyPr>
          <a:lstStyle/>
          <a:p>
            <a:pPr algn="ctr"/>
            <a:r>
              <a:rPr lang="en" sz="864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Justification</a:t>
            </a:r>
            <a:endParaRPr sz="864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1395840" y="10597920"/>
            <a:ext cx="10208160" cy="648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40" tIns="438840" rIns="438840" bIns="438840" anchor="ctr" anchorCtr="0">
            <a:noAutofit/>
          </a:bodyPr>
          <a:lstStyle/>
          <a:p>
            <a:r>
              <a:rPr lang="en" sz="4800" b="1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To develop an in-depth understanding of the TCP/IP stack</a:t>
            </a:r>
            <a:endParaRPr sz="4800" b="1" dirty="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r>
              <a:rPr lang="en" sz="4800" b="1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Relevant to Site Reliability/DevOps Engineering</a:t>
            </a:r>
            <a:endParaRPr sz="4800" b="1" dirty="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804360" y="13260730"/>
            <a:ext cx="1248480" cy="165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40" tIns="438840" rIns="438840" bIns="438840" anchor="t" anchorCtr="0">
            <a:noAutofit/>
          </a:bodyPr>
          <a:lstStyle/>
          <a:p>
            <a:endParaRPr sz="32256" dirty="0"/>
          </a:p>
        </p:txBody>
      </p:sp>
      <p:sp>
        <p:nvSpPr>
          <p:cNvPr id="81" name="Shape 81"/>
          <p:cNvSpPr txBox="1"/>
          <p:nvPr/>
        </p:nvSpPr>
        <p:spPr>
          <a:xfrm>
            <a:off x="32528690" y="13710485"/>
            <a:ext cx="1086103" cy="160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40" tIns="438840" rIns="438840" bIns="438840" anchor="t" anchorCtr="0">
            <a:noAutofit/>
          </a:bodyPr>
          <a:lstStyle/>
          <a:p>
            <a:r>
              <a:rPr lang="en" sz="8800" b="1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-</a:t>
            </a:r>
            <a:endParaRPr sz="8800" b="1" dirty="0"/>
          </a:p>
        </p:txBody>
      </p:sp>
      <p:sp>
        <p:nvSpPr>
          <p:cNvPr id="82" name="Shape 82"/>
          <p:cNvSpPr txBox="1"/>
          <p:nvPr/>
        </p:nvSpPr>
        <p:spPr>
          <a:xfrm>
            <a:off x="8296728" y="8914287"/>
            <a:ext cx="2705592" cy="2972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40" tIns="438840" rIns="438840" bIns="438840" anchor="t" anchorCtr="0">
            <a:noAutofit/>
          </a:bodyPr>
          <a:lstStyle/>
          <a:p>
            <a:endParaRPr sz="32256" dirty="0"/>
          </a:p>
        </p:txBody>
      </p:sp>
      <p:sp>
        <p:nvSpPr>
          <p:cNvPr id="37" name="Shape 81">
            <a:extLst>
              <a:ext uri="{FF2B5EF4-FFF2-40B4-BE49-F238E27FC236}">
                <a16:creationId xmlns:a16="http://schemas.microsoft.com/office/drawing/2014/main" id="{FDAD6CE7-3062-5C41-B46C-67CB9F80B13F}"/>
              </a:ext>
            </a:extLst>
          </p:cNvPr>
          <p:cNvSpPr txBox="1"/>
          <p:nvPr/>
        </p:nvSpPr>
        <p:spPr>
          <a:xfrm>
            <a:off x="32585740" y="10763083"/>
            <a:ext cx="1086103" cy="160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40" tIns="438840" rIns="438840" bIns="438840" anchor="t" anchorCtr="0">
            <a:noAutofit/>
          </a:bodyPr>
          <a:lstStyle/>
          <a:p>
            <a:r>
              <a:rPr lang="en" sz="8800" b="1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-</a:t>
            </a:r>
            <a:endParaRPr sz="8800" b="1" dirty="0"/>
          </a:p>
        </p:txBody>
      </p:sp>
      <p:sp>
        <p:nvSpPr>
          <p:cNvPr id="38" name="Shape 81">
            <a:extLst>
              <a:ext uri="{FF2B5EF4-FFF2-40B4-BE49-F238E27FC236}">
                <a16:creationId xmlns:a16="http://schemas.microsoft.com/office/drawing/2014/main" id="{387BB423-852C-0249-91FD-4A9E4DE0DE99}"/>
              </a:ext>
            </a:extLst>
          </p:cNvPr>
          <p:cNvSpPr txBox="1"/>
          <p:nvPr/>
        </p:nvSpPr>
        <p:spPr>
          <a:xfrm>
            <a:off x="743769" y="10814704"/>
            <a:ext cx="1086103" cy="160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40" tIns="438840" rIns="438840" bIns="438840" anchor="t" anchorCtr="0">
            <a:noAutofit/>
          </a:bodyPr>
          <a:lstStyle/>
          <a:p>
            <a:r>
              <a:rPr lang="en" sz="8800" b="1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-</a:t>
            </a:r>
            <a:endParaRPr sz="8800" b="1" dirty="0"/>
          </a:p>
        </p:txBody>
      </p:sp>
      <p:sp>
        <p:nvSpPr>
          <p:cNvPr id="39" name="Shape 81">
            <a:extLst>
              <a:ext uri="{FF2B5EF4-FFF2-40B4-BE49-F238E27FC236}">
                <a16:creationId xmlns:a16="http://schemas.microsoft.com/office/drawing/2014/main" id="{5244C941-6E1E-4041-BC89-3357CD9E3797}"/>
              </a:ext>
            </a:extLst>
          </p:cNvPr>
          <p:cNvSpPr txBox="1"/>
          <p:nvPr/>
        </p:nvSpPr>
        <p:spPr>
          <a:xfrm>
            <a:off x="9843374" y="10738555"/>
            <a:ext cx="1086103" cy="160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40" tIns="438840" rIns="438840" bIns="438840" anchor="t" anchorCtr="0">
            <a:noAutofit/>
          </a:bodyPr>
          <a:lstStyle/>
          <a:p>
            <a:r>
              <a:rPr lang="en" sz="8800" b="1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-</a:t>
            </a:r>
            <a:endParaRPr sz="8800" b="1" dirty="0"/>
          </a:p>
        </p:txBody>
      </p:sp>
      <p:sp>
        <p:nvSpPr>
          <p:cNvPr id="40" name="Shape 81">
            <a:extLst>
              <a:ext uri="{FF2B5EF4-FFF2-40B4-BE49-F238E27FC236}">
                <a16:creationId xmlns:a16="http://schemas.microsoft.com/office/drawing/2014/main" id="{46FFD283-104D-934E-92C3-94730F71E20E}"/>
              </a:ext>
            </a:extLst>
          </p:cNvPr>
          <p:cNvSpPr txBox="1"/>
          <p:nvPr/>
        </p:nvSpPr>
        <p:spPr>
          <a:xfrm>
            <a:off x="9810312" y="12961284"/>
            <a:ext cx="1086103" cy="160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40" tIns="438840" rIns="438840" bIns="438840" anchor="t" anchorCtr="0">
            <a:noAutofit/>
          </a:bodyPr>
          <a:lstStyle/>
          <a:p>
            <a:r>
              <a:rPr lang="en" sz="8800" b="1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-</a:t>
            </a:r>
            <a:endParaRPr sz="8800" b="1" dirty="0"/>
          </a:p>
        </p:txBody>
      </p:sp>
      <p:sp>
        <p:nvSpPr>
          <p:cNvPr id="41" name="Shape 81">
            <a:extLst>
              <a:ext uri="{FF2B5EF4-FFF2-40B4-BE49-F238E27FC236}">
                <a16:creationId xmlns:a16="http://schemas.microsoft.com/office/drawing/2014/main" id="{424F4A90-5A62-224A-BDA5-E64BD03D986A}"/>
              </a:ext>
            </a:extLst>
          </p:cNvPr>
          <p:cNvSpPr txBox="1"/>
          <p:nvPr/>
        </p:nvSpPr>
        <p:spPr>
          <a:xfrm>
            <a:off x="9782049" y="15169400"/>
            <a:ext cx="1086103" cy="160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40" tIns="438840" rIns="438840" bIns="438840" anchor="t" anchorCtr="0">
            <a:noAutofit/>
          </a:bodyPr>
          <a:lstStyle/>
          <a:p>
            <a:r>
              <a:rPr lang="en" sz="8800" b="1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-</a:t>
            </a:r>
            <a:endParaRPr sz="8800" b="1" dirty="0"/>
          </a:p>
        </p:txBody>
      </p:sp>
      <p:sp>
        <p:nvSpPr>
          <p:cNvPr id="42" name="Shape 81">
            <a:extLst>
              <a:ext uri="{FF2B5EF4-FFF2-40B4-BE49-F238E27FC236}">
                <a16:creationId xmlns:a16="http://schemas.microsoft.com/office/drawing/2014/main" id="{C21B578C-5BE5-C24E-8E8E-E1C1C8C1BD02}"/>
              </a:ext>
            </a:extLst>
          </p:cNvPr>
          <p:cNvSpPr txBox="1"/>
          <p:nvPr/>
        </p:nvSpPr>
        <p:spPr>
          <a:xfrm>
            <a:off x="743769" y="13005545"/>
            <a:ext cx="1086103" cy="160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40" tIns="438840" rIns="438840" bIns="438840" anchor="t" anchorCtr="0">
            <a:noAutofit/>
          </a:bodyPr>
          <a:lstStyle/>
          <a:p>
            <a:r>
              <a:rPr lang="en" sz="8800" b="1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-</a:t>
            </a:r>
            <a:endParaRPr sz="8800" b="1" dirty="0"/>
          </a:p>
        </p:txBody>
      </p:sp>
      <p:sp>
        <p:nvSpPr>
          <p:cNvPr id="43" name="Shape 81">
            <a:extLst>
              <a:ext uri="{FF2B5EF4-FFF2-40B4-BE49-F238E27FC236}">
                <a16:creationId xmlns:a16="http://schemas.microsoft.com/office/drawing/2014/main" id="{35510BB1-8435-B545-AD64-916782596CB9}"/>
              </a:ext>
            </a:extLst>
          </p:cNvPr>
          <p:cNvSpPr txBox="1"/>
          <p:nvPr/>
        </p:nvSpPr>
        <p:spPr>
          <a:xfrm>
            <a:off x="21148872" y="13690470"/>
            <a:ext cx="1086103" cy="160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40" tIns="438840" rIns="438840" bIns="438840" anchor="t" anchorCtr="0">
            <a:noAutofit/>
          </a:bodyPr>
          <a:lstStyle/>
          <a:p>
            <a:r>
              <a:rPr lang="en" sz="8800" b="1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-</a:t>
            </a:r>
            <a:endParaRPr sz="8800" b="1" dirty="0"/>
          </a:p>
        </p:txBody>
      </p:sp>
      <p:sp>
        <p:nvSpPr>
          <p:cNvPr id="44" name="Shape 81">
            <a:extLst>
              <a:ext uri="{FF2B5EF4-FFF2-40B4-BE49-F238E27FC236}">
                <a16:creationId xmlns:a16="http://schemas.microsoft.com/office/drawing/2014/main" id="{4131038D-F18A-C349-AC33-C387EB3761E1}"/>
              </a:ext>
            </a:extLst>
          </p:cNvPr>
          <p:cNvSpPr txBox="1"/>
          <p:nvPr/>
        </p:nvSpPr>
        <p:spPr>
          <a:xfrm>
            <a:off x="21097177" y="15885393"/>
            <a:ext cx="1086103" cy="160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40" tIns="438840" rIns="438840" bIns="438840" anchor="t" anchorCtr="0">
            <a:noAutofit/>
          </a:bodyPr>
          <a:lstStyle/>
          <a:p>
            <a:r>
              <a:rPr lang="en" sz="8800" b="1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-</a:t>
            </a:r>
            <a:endParaRPr sz="8800" b="1" dirty="0"/>
          </a:p>
        </p:txBody>
      </p:sp>
      <p:sp>
        <p:nvSpPr>
          <p:cNvPr id="45" name="Shape 81">
            <a:extLst>
              <a:ext uri="{FF2B5EF4-FFF2-40B4-BE49-F238E27FC236}">
                <a16:creationId xmlns:a16="http://schemas.microsoft.com/office/drawing/2014/main" id="{BBD10F6E-42B2-F644-AD6B-8ACB395E3501}"/>
              </a:ext>
            </a:extLst>
          </p:cNvPr>
          <p:cNvSpPr txBox="1"/>
          <p:nvPr/>
        </p:nvSpPr>
        <p:spPr>
          <a:xfrm>
            <a:off x="23267277" y="12234430"/>
            <a:ext cx="1086103" cy="160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40" tIns="438840" rIns="438840" bIns="438840" anchor="t" anchorCtr="0">
            <a:noAutofit/>
          </a:bodyPr>
          <a:lstStyle/>
          <a:p>
            <a:r>
              <a:rPr lang="en" sz="8800" b="1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-</a:t>
            </a:r>
            <a:endParaRPr sz="8800" b="1" dirty="0"/>
          </a:p>
        </p:txBody>
      </p:sp>
      <p:sp>
        <p:nvSpPr>
          <p:cNvPr id="46" name="Shape 81">
            <a:extLst>
              <a:ext uri="{FF2B5EF4-FFF2-40B4-BE49-F238E27FC236}">
                <a16:creationId xmlns:a16="http://schemas.microsoft.com/office/drawing/2014/main" id="{1E1EA8ED-2497-E047-99A1-3EF06F6645BA}"/>
              </a:ext>
            </a:extLst>
          </p:cNvPr>
          <p:cNvSpPr txBox="1"/>
          <p:nvPr/>
        </p:nvSpPr>
        <p:spPr>
          <a:xfrm>
            <a:off x="21153357" y="10738555"/>
            <a:ext cx="1086103" cy="160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40" tIns="438840" rIns="438840" bIns="438840" anchor="t" anchorCtr="0">
            <a:noAutofit/>
          </a:bodyPr>
          <a:lstStyle/>
          <a:p>
            <a:r>
              <a:rPr lang="en" sz="8800" b="1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-</a:t>
            </a:r>
            <a:endParaRPr sz="8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137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Cousine</vt:lpstr>
      <vt:lpstr>Valentine template</vt:lpstr>
      <vt:lpstr>Client Server Application Thomas O’Brien  An exercise in TCP communications via Unix programming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Server Application Thomas O’Brien  An exercise in TCP communications via Unix programming</dc:title>
  <cp:lastModifiedBy/>
  <cp:revision>5</cp:revision>
  <cp:lastPrinted>2018-04-24T20:18:29Z</cp:lastPrinted>
  <dcterms:modified xsi:type="dcterms:W3CDTF">2018-04-24T20:21:13Z</dcterms:modified>
</cp:coreProperties>
</file>