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Client-Server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By: Thomas O’Brien</a:t>
            </a:r>
          </a:p>
          <a:p>
            <a:pPr algn="ctr"/>
            <a:r>
              <a:rPr lang="en-US" dirty="0" smtClean="0"/>
              <a:t>January 22</a:t>
            </a:r>
            <a:r>
              <a:rPr lang="en-US" baseline="30000" dirty="0" smtClean="0"/>
              <a:t>nd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16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Client-Server Application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 Application</dc:title>
  <dc:creator>Thomas O'Brien</dc:creator>
  <cp:lastModifiedBy>Thomas O'Brien</cp:lastModifiedBy>
  <cp:revision>1</cp:revision>
  <dcterms:created xsi:type="dcterms:W3CDTF">2018-01-22T00:11:35Z</dcterms:created>
  <dcterms:modified xsi:type="dcterms:W3CDTF">2018-01-22T00:13:55Z</dcterms:modified>
</cp:coreProperties>
</file>