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2420C9-FAB6-4CD8-847A-CD1CE6DDB5FE}">
  <a:tblStyle styleId="{422420C9-FAB6-4CD8-847A-CD1CE6DDB5FE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fill>
          <a:solidFill>
            <a:srgbClr val="CDE6EE"/>
          </a:solidFill>
        </a:fill>
      </a:tcStyle>
    </a:band1H>
    <a:band2H>
      <a:tcTxStyle/>
    </a:band2H>
    <a:band1V>
      <a:tcTxStyle/>
      <a:tcStyle>
        <a:fill>
          <a:solidFill>
            <a:srgbClr val="CDE6EE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i="0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069848" y="1298448"/>
            <a:ext cx="7869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Client Server Application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Thomas O’Brien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April 2</a:t>
            </a:r>
            <a:r>
              <a:rPr b="0" baseline="3000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nd</a:t>
            </a: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,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Description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Server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Listens to an available  port on some UNIX based machine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Stores files at a given existing directory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Attempts to make a simulated TCP connection with a server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Sends encoded files from the client side to the server side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Project goals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Mastering the TCP/IP stack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Experience with lower level programming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Learning Go</a:t>
            </a:r>
            <a:endParaRPr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Project justification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Strong interest in Computer Networks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Relevant to Site Reliability Engineering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52919" y="1123837"/>
            <a:ext cx="3310088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Demonstration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Project challenges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UNIX programming</a:t>
            </a:r>
            <a:endParaRPr/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Encoding/Decoding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Teaching myself Computer Networks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Lack of documentation on Google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Status Update</a:t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4067897" y="146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{422420C9-FAB6-4CD8-847A-CD1CE6DDB5FE}</a:tableStyleId>
              </a:tblPr>
              <a:tblGrid>
                <a:gridCol w="4484975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 Proposal Document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Golang Simple HTTP Client/Server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Computer Networks research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Requirements Specification Document (Initial)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Golang research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TCP Header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Sockets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Software Development Plan Document (Initial)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Encoding/Decodings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Software Development Plan Document (Updated)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3-way handshake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⚠️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Basic Message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Requirements Specification Document (re-submit) </a:t>
                      </a:r>
                      <a:r>
                        <a:rPr b="1" lang="en-US" sz="900"/>
                        <a:t>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Send a file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⛔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Multiple clients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⛔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Encryption/Decryption</a:t>
                      </a:r>
                      <a:r>
                        <a:rPr lang="en-US" sz="1200"/>
                        <a:t>❓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Bugs/Errors 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⚠️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 Delivery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⛔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Project Presentation </a:t>
                      </a:r>
                      <a:r>
                        <a:rPr lang="en-US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⛔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1069848" y="1298448"/>
            <a:ext cx="7869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b="0" i="0" lang="en-US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