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5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8" autoAdjust="0"/>
    <p:restoredTop sz="94699" autoAdjust="0"/>
  </p:normalViewPr>
  <p:slideViewPr>
    <p:cSldViewPr>
      <p:cViewPr>
        <p:scale>
          <a:sx n="96" d="100"/>
          <a:sy n="96" d="100"/>
        </p:scale>
        <p:origin x="144" y="5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11/14/21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11/14/21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11/14/21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11/14/21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ajl12/stress-buddy-12f85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jl12/ENGI301/tree/main/project_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Stress Buddy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11/16/21</a:t>
            </a:r>
          </a:p>
          <a:p>
            <a:r>
              <a:rPr lang="en-US" dirty="0"/>
              <a:t>Alex Lammers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4343400" cy="2819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Stress Buddy Prototype</a:t>
            </a:r>
          </a:p>
          <a:p>
            <a:pPr lvl="1"/>
            <a:r>
              <a:rPr lang="en-US" dirty="0"/>
              <a:t>A toy that sits on your desk and with the push of a button, signals to your coworkers that you are stressed. </a:t>
            </a:r>
          </a:p>
          <a:p>
            <a:pPr lvl="1"/>
            <a:r>
              <a:rPr lang="en-US" dirty="0"/>
              <a:t>Main Hardware Components: </a:t>
            </a:r>
          </a:p>
          <a:p>
            <a:pPr lvl="2"/>
            <a:r>
              <a:rPr lang="en-US" dirty="0" err="1"/>
              <a:t>PocketBeagle</a:t>
            </a:r>
            <a:r>
              <a:rPr lang="en-US" dirty="0"/>
              <a:t> Board</a:t>
            </a:r>
          </a:p>
          <a:p>
            <a:pPr lvl="2"/>
            <a:r>
              <a:rPr lang="en-US" dirty="0"/>
              <a:t>Transistor Array</a:t>
            </a:r>
          </a:p>
          <a:p>
            <a:pPr lvl="2"/>
            <a:r>
              <a:rPr lang="en-US" dirty="0"/>
              <a:t>Push Button</a:t>
            </a:r>
          </a:p>
          <a:p>
            <a:pPr lvl="2"/>
            <a:r>
              <a:rPr lang="en-US" dirty="0"/>
              <a:t>4-Digit 7-Segment Display</a:t>
            </a:r>
          </a:p>
          <a:p>
            <a:pPr lvl="2"/>
            <a:r>
              <a:rPr lang="en-US" dirty="0"/>
              <a:t>0-1 PSI Analog Pressure Sensor</a:t>
            </a:r>
          </a:p>
          <a:p>
            <a:pPr lvl="2"/>
            <a:r>
              <a:rPr lang="en-US" dirty="0"/>
              <a:t>Normally Closed Solenoid Valve</a:t>
            </a:r>
          </a:p>
          <a:p>
            <a:pPr lvl="2"/>
            <a:r>
              <a:rPr lang="en-US" dirty="0"/>
              <a:t>DC 3V Micro Vacuum Air Pump</a:t>
            </a:r>
          </a:p>
          <a:p>
            <a:pPr lvl="1"/>
            <a:endParaRPr lang="en-US" dirty="0"/>
          </a:p>
        </p:txBody>
      </p:sp>
      <p:pic>
        <p:nvPicPr>
          <p:cNvPr id="1028" name="Picture 4" descr="Main electrical hardware components of Stress Buddy.">
            <a:extLst>
              <a:ext uri="{FF2B5EF4-FFF2-40B4-BE49-F238E27FC236}">
                <a16:creationId xmlns:a16="http://schemas.microsoft.com/office/drawing/2014/main" id="{82A998A0-2D58-6742-B0C3-D38D4D36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1"/>
            <a:ext cx="641146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26DF56-B0E9-1F4A-815C-54485DC3A60B}"/>
              </a:ext>
            </a:extLst>
          </p:cNvPr>
          <p:cNvSpPr txBox="1">
            <a:spLocks/>
          </p:cNvSpPr>
          <p:nvPr/>
        </p:nvSpPr>
        <p:spPr>
          <a:xfrm>
            <a:off x="595370" y="4267201"/>
            <a:ext cx="7010400" cy="167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Documentation Links</a:t>
            </a:r>
          </a:p>
          <a:p>
            <a:pPr lvl="2"/>
            <a:r>
              <a:rPr lang="en-US" dirty="0" err="1"/>
              <a:t>Hackster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https://www.hackster.io/ajl12/stress-buddy-12f85d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GitHub repository: </a:t>
            </a:r>
            <a:r>
              <a:rPr lang="en-US" dirty="0">
                <a:hlinkClick r:id="rId4"/>
              </a:rPr>
              <a:t>https://github.com/ajl12/ENGI301/tree/main/project_1</a:t>
            </a:r>
            <a:r>
              <a:rPr lang="en-US" dirty="0"/>
              <a:t> </a:t>
            </a:r>
          </a:p>
          <a:p>
            <a:r>
              <a:rPr lang="en-US" dirty="0"/>
              <a:t>What changes (if any) are you going to make based on your prototype?</a:t>
            </a:r>
          </a:p>
          <a:p>
            <a:pPr lvl="1"/>
            <a:r>
              <a:rPr lang="en-US" dirty="0"/>
              <a:t>Removing NPN transistor and incorporating it into the transistor array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7CCE1F-3BAD-214F-B381-A2472987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779070"/>
            <a:ext cx="9464040" cy="529986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459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FB87C815-04D1-D14E-AC9E-71E0252C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4344512" y="3951156"/>
            <a:ext cx="164229" cy="210905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0D92851-9DE7-A742-8070-E7738525FACF}"/>
              </a:ext>
            </a:extLst>
          </p:cNvPr>
          <p:cNvSpPr/>
          <p:nvPr/>
        </p:nvSpPr>
        <p:spPr>
          <a:xfrm>
            <a:off x="6954254" y="2487202"/>
            <a:ext cx="1828800" cy="1005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05E86-06B4-DE47-9DBB-832E08A272C8}"/>
              </a:ext>
            </a:extLst>
          </p:cNvPr>
          <p:cNvSpPr/>
          <p:nvPr/>
        </p:nvSpPr>
        <p:spPr>
          <a:xfrm>
            <a:off x="6821424" y="2367457"/>
            <a:ext cx="3657600" cy="274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688C2-EA0F-304C-B121-CB0F3758A590}"/>
              </a:ext>
            </a:extLst>
          </p:cNvPr>
          <p:cNvSpPr/>
          <p:nvPr/>
        </p:nvSpPr>
        <p:spPr>
          <a:xfrm>
            <a:off x="2171700" y="2372762"/>
            <a:ext cx="3657600" cy="274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E4F41-84B4-6642-A072-127F6531B890}"/>
              </a:ext>
            </a:extLst>
          </p:cNvPr>
          <p:cNvSpPr/>
          <p:nvPr/>
        </p:nvSpPr>
        <p:spPr>
          <a:xfrm>
            <a:off x="3426678" y="3622470"/>
            <a:ext cx="1984248" cy="126187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26BE5-FBFA-AB44-8D68-23958F7AD194}"/>
              </a:ext>
            </a:extLst>
          </p:cNvPr>
          <p:cNvSpPr/>
          <p:nvPr/>
        </p:nvSpPr>
        <p:spPr>
          <a:xfrm>
            <a:off x="2304541" y="2501060"/>
            <a:ext cx="1828800" cy="100584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957FF-485F-3A44-9C76-9B9B1D3C4F2F}"/>
              </a:ext>
            </a:extLst>
          </p:cNvPr>
          <p:cNvSpPr/>
          <p:nvPr/>
        </p:nvSpPr>
        <p:spPr>
          <a:xfrm>
            <a:off x="2304541" y="4418941"/>
            <a:ext cx="570738" cy="5608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Push </a:t>
            </a:r>
          </a:p>
          <a:p>
            <a:pPr algn="ctr"/>
            <a:r>
              <a:rPr lang="en-US" sz="800" dirty="0"/>
              <a:t>Button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431E-BA88-1E4C-AEE0-CCE686625A39}"/>
              </a:ext>
            </a:extLst>
          </p:cNvPr>
          <p:cNvSpPr/>
          <p:nvPr/>
        </p:nvSpPr>
        <p:spPr>
          <a:xfrm>
            <a:off x="4760214" y="3224665"/>
            <a:ext cx="841248" cy="23774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ULN2803AN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049A3-62BB-C541-9B14-A3EF523370F8}"/>
              </a:ext>
            </a:extLst>
          </p:cNvPr>
          <p:cNvSpPr txBox="1"/>
          <p:nvPr/>
        </p:nvSpPr>
        <p:spPr>
          <a:xfrm>
            <a:off x="3430268" y="5358740"/>
            <a:ext cx="114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9622E-5A2D-D848-863E-C7D75B9383AE}"/>
              </a:ext>
            </a:extLst>
          </p:cNvPr>
          <p:cNvSpPr txBox="1"/>
          <p:nvPr/>
        </p:nvSpPr>
        <p:spPr>
          <a:xfrm>
            <a:off x="8191500" y="5358740"/>
            <a:ext cx="114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2752B4-2DCC-D04D-9C82-791D90B626E2}"/>
              </a:ext>
            </a:extLst>
          </p:cNvPr>
          <p:cNvCxnSpPr>
            <a:cxnSpLocks/>
          </p:cNvCxnSpPr>
          <p:nvPr/>
        </p:nvCxnSpPr>
        <p:spPr>
          <a:xfrm>
            <a:off x="6097524" y="2368403"/>
            <a:ext cx="0" cy="114205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4DC32B-4832-7047-B4E4-DBDE1FA7771B}"/>
              </a:ext>
            </a:extLst>
          </p:cNvPr>
          <p:cNvCxnSpPr>
            <a:cxnSpLocks/>
          </p:cNvCxnSpPr>
          <p:nvPr/>
        </p:nvCxnSpPr>
        <p:spPr>
          <a:xfrm>
            <a:off x="6021324" y="236840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948C54-AAB7-B74C-B646-445396361039}"/>
              </a:ext>
            </a:extLst>
          </p:cNvPr>
          <p:cNvCxnSpPr>
            <a:cxnSpLocks/>
          </p:cNvCxnSpPr>
          <p:nvPr/>
        </p:nvCxnSpPr>
        <p:spPr>
          <a:xfrm flipV="1">
            <a:off x="6097524" y="3976801"/>
            <a:ext cx="0" cy="115952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16867-084E-B94D-BE20-5A4AB76F15BB}"/>
              </a:ext>
            </a:extLst>
          </p:cNvPr>
          <p:cNvCxnSpPr>
            <a:cxnSpLocks/>
          </p:cNvCxnSpPr>
          <p:nvPr/>
        </p:nvCxnSpPr>
        <p:spPr>
          <a:xfrm>
            <a:off x="6021324" y="513632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8910DD-AA09-FF43-A609-EC5853298093}"/>
              </a:ext>
            </a:extLst>
          </p:cNvPr>
          <p:cNvCxnSpPr>
            <a:cxnSpLocks/>
          </p:cNvCxnSpPr>
          <p:nvPr/>
        </p:nvCxnSpPr>
        <p:spPr>
          <a:xfrm>
            <a:off x="2171700" y="1981200"/>
            <a:ext cx="173754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DFBC05-E1D4-DD48-B3BB-6FC8CD51086C}"/>
              </a:ext>
            </a:extLst>
          </p:cNvPr>
          <p:cNvCxnSpPr>
            <a:cxnSpLocks/>
          </p:cNvCxnSpPr>
          <p:nvPr/>
        </p:nvCxnSpPr>
        <p:spPr>
          <a:xfrm>
            <a:off x="4299096" y="1981200"/>
            <a:ext cx="153020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4BB92E-D8C7-2143-82DE-D2689D8310E2}"/>
              </a:ext>
            </a:extLst>
          </p:cNvPr>
          <p:cNvSpPr txBox="1"/>
          <p:nvPr/>
        </p:nvSpPr>
        <p:spPr>
          <a:xfrm>
            <a:off x="3963924" y="18023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16BE6E-B4E4-B84A-B86B-EDDD73387FAA}"/>
              </a:ext>
            </a:extLst>
          </p:cNvPr>
          <p:cNvCxnSpPr>
            <a:cxnSpLocks/>
          </p:cNvCxnSpPr>
          <p:nvPr/>
        </p:nvCxnSpPr>
        <p:spPr>
          <a:xfrm rot="5400000">
            <a:off x="5760953" y="198207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9ED367-E72A-EA40-9508-0F45127DE42F}"/>
              </a:ext>
            </a:extLst>
          </p:cNvPr>
          <p:cNvCxnSpPr>
            <a:cxnSpLocks/>
          </p:cNvCxnSpPr>
          <p:nvPr/>
        </p:nvCxnSpPr>
        <p:spPr>
          <a:xfrm rot="5400000">
            <a:off x="2094267" y="1981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3BFD0C-FAE2-E348-AB92-038C22C24CB7}"/>
              </a:ext>
            </a:extLst>
          </p:cNvPr>
          <p:cNvSpPr/>
          <p:nvPr/>
        </p:nvSpPr>
        <p:spPr>
          <a:xfrm>
            <a:off x="8177576" y="3634435"/>
            <a:ext cx="1984248" cy="126187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9B8F57-2677-8843-94AC-03CECAC3F666}"/>
              </a:ext>
            </a:extLst>
          </p:cNvPr>
          <p:cNvSpPr/>
          <p:nvPr/>
        </p:nvSpPr>
        <p:spPr>
          <a:xfrm>
            <a:off x="9496885" y="3232334"/>
            <a:ext cx="841248" cy="2377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ULN2803AN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C47458-A1C1-304D-AFD1-2D35679ACC31}"/>
              </a:ext>
            </a:extLst>
          </p:cNvPr>
          <p:cNvSpPr txBox="1"/>
          <p:nvPr/>
        </p:nvSpPr>
        <p:spPr>
          <a:xfrm rot="16200000">
            <a:off x="4703152" y="4114906"/>
            <a:ext cx="1140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USB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6517B-AC76-D543-BC3B-48154ADA7450}"/>
              </a:ext>
            </a:extLst>
          </p:cNvPr>
          <p:cNvSpPr txBox="1"/>
          <p:nvPr/>
        </p:nvSpPr>
        <p:spPr>
          <a:xfrm rot="16200000">
            <a:off x="5071833" y="3693166"/>
            <a:ext cx="392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D68D56-416A-B24A-A7B5-72EB29E79F5D}"/>
              </a:ext>
            </a:extLst>
          </p:cNvPr>
          <p:cNvSpPr txBox="1"/>
          <p:nvPr/>
        </p:nvSpPr>
        <p:spPr>
          <a:xfrm rot="16200000">
            <a:off x="5057915" y="4560886"/>
            <a:ext cx="413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P2</a:t>
            </a:r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60B3502F-FCCC-3342-BC2B-FD77F7F436A0}"/>
              </a:ext>
            </a:extLst>
          </p:cNvPr>
          <p:cNvSpPr/>
          <p:nvPr/>
        </p:nvSpPr>
        <p:spPr>
          <a:xfrm>
            <a:off x="7905180" y="2796372"/>
            <a:ext cx="901227" cy="1755166"/>
          </a:xfrm>
          <a:custGeom>
            <a:avLst/>
            <a:gdLst>
              <a:gd name="connsiteX0" fmla="*/ 901227 w 901227"/>
              <a:gd name="connsiteY0" fmla="*/ 390192 h 1755166"/>
              <a:gd name="connsiteX1" fmla="*/ 715697 w 901227"/>
              <a:gd name="connsiteY1" fmla="*/ 85392 h 1755166"/>
              <a:gd name="connsiteX2" fmla="*/ 622931 w 901227"/>
              <a:gd name="connsiteY2" fmla="*/ 45636 h 1755166"/>
              <a:gd name="connsiteX3" fmla="*/ 583175 w 901227"/>
              <a:gd name="connsiteY3" fmla="*/ 19132 h 1755166"/>
              <a:gd name="connsiteX4" fmla="*/ 291627 w 901227"/>
              <a:gd name="connsiteY4" fmla="*/ 19132 h 1755166"/>
              <a:gd name="connsiteX5" fmla="*/ 172358 w 901227"/>
              <a:gd name="connsiteY5" fmla="*/ 72140 h 1755166"/>
              <a:gd name="connsiteX6" fmla="*/ 145853 w 901227"/>
              <a:gd name="connsiteY6" fmla="*/ 111897 h 1755166"/>
              <a:gd name="connsiteX7" fmla="*/ 119349 w 901227"/>
              <a:gd name="connsiteY7" fmla="*/ 257671 h 1755166"/>
              <a:gd name="connsiteX8" fmla="*/ 106097 w 901227"/>
              <a:gd name="connsiteY8" fmla="*/ 337184 h 1755166"/>
              <a:gd name="connsiteX9" fmla="*/ 79592 w 901227"/>
              <a:gd name="connsiteY9" fmla="*/ 602227 h 1755166"/>
              <a:gd name="connsiteX10" fmla="*/ 53088 w 901227"/>
              <a:gd name="connsiteY10" fmla="*/ 907027 h 1755166"/>
              <a:gd name="connsiteX11" fmla="*/ 26584 w 901227"/>
              <a:gd name="connsiteY11" fmla="*/ 1211827 h 1755166"/>
              <a:gd name="connsiteX12" fmla="*/ 13331 w 901227"/>
              <a:gd name="connsiteY12" fmla="*/ 1450366 h 1755166"/>
              <a:gd name="connsiteX13" fmla="*/ 79 w 901227"/>
              <a:gd name="connsiteY13" fmla="*/ 1755166 h 175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1227" h="1755166">
                <a:moveTo>
                  <a:pt x="901227" y="390192"/>
                </a:moveTo>
                <a:cubicBezTo>
                  <a:pt x="901070" y="389907"/>
                  <a:pt x="798004" y="144183"/>
                  <a:pt x="715697" y="85392"/>
                </a:cubicBezTo>
                <a:cubicBezTo>
                  <a:pt x="687040" y="64923"/>
                  <a:pt x="655375" y="56450"/>
                  <a:pt x="622931" y="45636"/>
                </a:cubicBezTo>
                <a:cubicBezTo>
                  <a:pt x="609679" y="36801"/>
                  <a:pt x="597420" y="26255"/>
                  <a:pt x="583175" y="19132"/>
                </a:cubicBezTo>
                <a:cubicBezTo>
                  <a:pt x="499719" y="-22597"/>
                  <a:pt x="340569" y="16556"/>
                  <a:pt x="291627" y="19132"/>
                </a:cubicBezTo>
                <a:cubicBezTo>
                  <a:pt x="197004" y="50672"/>
                  <a:pt x="235360" y="30139"/>
                  <a:pt x="172358" y="72140"/>
                </a:cubicBezTo>
                <a:cubicBezTo>
                  <a:pt x="163523" y="85392"/>
                  <a:pt x="152976" y="97651"/>
                  <a:pt x="145853" y="111897"/>
                </a:cubicBezTo>
                <a:cubicBezTo>
                  <a:pt x="125066" y="153470"/>
                  <a:pt x="124830" y="219300"/>
                  <a:pt x="119349" y="257671"/>
                </a:cubicBezTo>
                <a:cubicBezTo>
                  <a:pt x="115549" y="284271"/>
                  <a:pt x="109177" y="310491"/>
                  <a:pt x="106097" y="337184"/>
                </a:cubicBezTo>
                <a:cubicBezTo>
                  <a:pt x="95920" y="425387"/>
                  <a:pt x="88728" y="513910"/>
                  <a:pt x="79592" y="602227"/>
                </a:cubicBezTo>
                <a:cubicBezTo>
                  <a:pt x="44850" y="938059"/>
                  <a:pt x="91886" y="441444"/>
                  <a:pt x="53088" y="907027"/>
                </a:cubicBezTo>
                <a:cubicBezTo>
                  <a:pt x="32426" y="1154972"/>
                  <a:pt x="45419" y="919891"/>
                  <a:pt x="26584" y="1211827"/>
                </a:cubicBezTo>
                <a:cubicBezTo>
                  <a:pt x="21457" y="1291297"/>
                  <a:pt x="18007" y="1370868"/>
                  <a:pt x="13331" y="1450366"/>
                </a:cubicBezTo>
                <a:cubicBezTo>
                  <a:pt x="-1850" y="1708434"/>
                  <a:pt x="79" y="1584960"/>
                  <a:pt x="79" y="1755166"/>
                </a:cubicBezTo>
              </a:path>
            </a:pathLst>
          </a:custGeom>
          <a:noFill/>
          <a:ln w="1174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474B383-F67C-9543-8198-4358CE78D4CA}"/>
              </a:ext>
            </a:extLst>
          </p:cNvPr>
          <p:cNvSpPr/>
          <p:nvPr/>
        </p:nvSpPr>
        <p:spPr>
          <a:xfrm>
            <a:off x="7320188" y="2796372"/>
            <a:ext cx="1101436" cy="728632"/>
          </a:xfrm>
          <a:custGeom>
            <a:avLst/>
            <a:gdLst>
              <a:gd name="connsiteX0" fmla="*/ 939338 w 939338"/>
              <a:gd name="connsiteY0" fmla="*/ 0 h 739832"/>
              <a:gd name="connsiteX1" fmla="*/ 374072 w 939338"/>
              <a:gd name="connsiteY1" fmla="*/ 8312 h 739832"/>
              <a:gd name="connsiteX2" fmla="*/ 241069 w 939338"/>
              <a:gd name="connsiteY2" fmla="*/ 41563 h 739832"/>
              <a:gd name="connsiteX3" fmla="*/ 216131 w 939338"/>
              <a:gd name="connsiteY3" fmla="*/ 49876 h 739832"/>
              <a:gd name="connsiteX4" fmla="*/ 166254 w 939338"/>
              <a:gd name="connsiteY4" fmla="*/ 83127 h 739832"/>
              <a:gd name="connsiteX5" fmla="*/ 108065 w 939338"/>
              <a:gd name="connsiteY5" fmla="*/ 133003 h 739832"/>
              <a:gd name="connsiteX6" fmla="*/ 91440 w 939338"/>
              <a:gd name="connsiteY6" fmla="*/ 149629 h 739832"/>
              <a:gd name="connsiteX7" fmla="*/ 49876 w 939338"/>
              <a:gd name="connsiteY7" fmla="*/ 274320 h 739832"/>
              <a:gd name="connsiteX8" fmla="*/ 33251 w 939338"/>
              <a:gd name="connsiteY8" fmla="*/ 324196 h 739832"/>
              <a:gd name="connsiteX9" fmla="*/ 24938 w 939338"/>
              <a:gd name="connsiteY9" fmla="*/ 357447 h 739832"/>
              <a:gd name="connsiteX10" fmla="*/ 0 w 939338"/>
              <a:gd name="connsiteY10" fmla="*/ 465512 h 739832"/>
              <a:gd name="connsiteX11" fmla="*/ 0 w 939338"/>
              <a:gd name="connsiteY11" fmla="*/ 739832 h 73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338" h="739832">
                <a:moveTo>
                  <a:pt x="939338" y="0"/>
                </a:moveTo>
                <a:cubicBezTo>
                  <a:pt x="750916" y="2771"/>
                  <a:pt x="562375" y="1070"/>
                  <a:pt x="374072" y="8312"/>
                </a:cubicBezTo>
                <a:cubicBezTo>
                  <a:pt x="328719" y="10056"/>
                  <a:pt x="283669" y="27363"/>
                  <a:pt x="241069" y="41563"/>
                </a:cubicBezTo>
                <a:cubicBezTo>
                  <a:pt x="232756" y="44334"/>
                  <a:pt x="223422" y="45016"/>
                  <a:pt x="216131" y="49876"/>
                </a:cubicBezTo>
                <a:lnTo>
                  <a:pt x="166254" y="83127"/>
                </a:lnTo>
                <a:cubicBezTo>
                  <a:pt x="128275" y="108446"/>
                  <a:pt x="148379" y="92688"/>
                  <a:pt x="108065" y="133003"/>
                </a:cubicBezTo>
                <a:lnTo>
                  <a:pt x="91440" y="149629"/>
                </a:lnTo>
                <a:lnTo>
                  <a:pt x="49876" y="274320"/>
                </a:lnTo>
                <a:lnTo>
                  <a:pt x="33251" y="324196"/>
                </a:lnTo>
                <a:cubicBezTo>
                  <a:pt x="30480" y="335280"/>
                  <a:pt x="28077" y="346462"/>
                  <a:pt x="24938" y="357447"/>
                </a:cubicBezTo>
                <a:cubicBezTo>
                  <a:pt x="13377" y="397910"/>
                  <a:pt x="0" y="410179"/>
                  <a:pt x="0" y="465512"/>
                </a:cubicBezTo>
                <a:lnTo>
                  <a:pt x="0" y="739832"/>
                </a:lnTo>
              </a:path>
            </a:pathLst>
          </a:custGeom>
          <a:noFill/>
          <a:ln w="1174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BED49E-A01E-AB4E-8BAA-9EEC1D4EFB50}"/>
              </a:ext>
            </a:extLst>
          </p:cNvPr>
          <p:cNvCxnSpPr>
            <a:stCxn id="47" idx="0"/>
          </p:cNvCxnSpPr>
          <p:nvPr/>
        </p:nvCxnSpPr>
        <p:spPr>
          <a:xfrm flipH="1">
            <a:off x="6615839" y="2796372"/>
            <a:ext cx="1805785" cy="0"/>
          </a:xfrm>
          <a:prstGeom prst="line">
            <a:avLst/>
          </a:prstGeom>
          <a:ln w="1174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7EFF6-42B8-ED46-ACBB-6D359B970BD1}"/>
              </a:ext>
            </a:extLst>
          </p:cNvPr>
          <p:cNvSpPr/>
          <p:nvPr/>
        </p:nvSpPr>
        <p:spPr>
          <a:xfrm rot="16200000">
            <a:off x="8016482" y="3602913"/>
            <a:ext cx="1682496" cy="75895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Pump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52DB9-1CD3-7D4F-A80C-95949405825B}"/>
              </a:ext>
            </a:extLst>
          </p:cNvPr>
          <p:cNvSpPr/>
          <p:nvPr/>
        </p:nvSpPr>
        <p:spPr>
          <a:xfrm>
            <a:off x="7742204" y="4525988"/>
            <a:ext cx="292608" cy="4114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34BED0-0EFC-4D40-AEAD-E67F73058A19}"/>
              </a:ext>
            </a:extLst>
          </p:cNvPr>
          <p:cNvSpPr/>
          <p:nvPr/>
        </p:nvSpPr>
        <p:spPr>
          <a:xfrm rot="16200000">
            <a:off x="6919514" y="3645799"/>
            <a:ext cx="722376" cy="5029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Solenoid Valve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CD7F5A-15BB-4B46-A457-E37EEE946F87}"/>
              </a:ext>
            </a:extLst>
          </p:cNvPr>
          <p:cNvSpPr/>
          <p:nvPr/>
        </p:nvSpPr>
        <p:spPr>
          <a:xfrm>
            <a:off x="6959138" y="4418941"/>
            <a:ext cx="570738" cy="5608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DBCF92-678B-3A45-AD75-4469CC105BAD}"/>
              </a:ext>
            </a:extLst>
          </p:cNvPr>
          <p:cNvCxnSpPr>
            <a:cxnSpLocks/>
          </p:cNvCxnSpPr>
          <p:nvPr/>
        </p:nvCxnSpPr>
        <p:spPr>
          <a:xfrm flipH="1">
            <a:off x="9153985" y="1028700"/>
            <a:ext cx="685799" cy="0"/>
          </a:xfrm>
          <a:prstGeom prst="line">
            <a:avLst/>
          </a:prstGeom>
          <a:ln w="1174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6BBE2D-3EE2-624D-8B83-526BE2318BA2}"/>
              </a:ext>
            </a:extLst>
          </p:cNvPr>
          <p:cNvSpPr txBox="1"/>
          <p:nvPr/>
        </p:nvSpPr>
        <p:spPr>
          <a:xfrm>
            <a:off x="9917509" y="839084"/>
            <a:ext cx="1398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Air tubing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A520CE-4BD9-6945-B71F-2A0428F86965}"/>
              </a:ext>
            </a:extLst>
          </p:cNvPr>
          <p:cNvSpPr txBox="1"/>
          <p:nvPr/>
        </p:nvSpPr>
        <p:spPr>
          <a:xfrm>
            <a:off x="2037732" y="5728072"/>
            <a:ext cx="434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(primarily user interface components)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D99816-79C5-0F4F-8C81-7EB3CF309C88}"/>
              </a:ext>
            </a:extLst>
          </p:cNvPr>
          <p:cNvSpPr txBox="1"/>
          <p:nvPr/>
        </p:nvSpPr>
        <p:spPr>
          <a:xfrm>
            <a:off x="6821424" y="5728072"/>
            <a:ext cx="434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(components connected to tubing)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505E4DA-37D2-5248-A36E-EF417B2E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94606" y="3605661"/>
            <a:ext cx="103706" cy="133180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E044540-3084-7A45-8816-D29C6BFC0455}"/>
              </a:ext>
            </a:extLst>
          </p:cNvPr>
          <p:cNvSpPr txBox="1"/>
          <p:nvPr/>
        </p:nvSpPr>
        <p:spPr>
          <a:xfrm>
            <a:off x="5940889" y="35415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852B-DFC4-DF45-8F6B-1F90F8FB7CE8}"/>
              </a:ext>
            </a:extLst>
          </p:cNvPr>
          <p:cNvSpPr txBox="1"/>
          <p:nvPr/>
        </p:nvSpPr>
        <p:spPr>
          <a:xfrm>
            <a:off x="5367943" y="413720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1.38”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5BAEB6-CD89-1642-9448-8B104CB1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55149" y="2473616"/>
            <a:ext cx="82336" cy="105736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AF9F9F8-EA96-1343-AC75-9F69E1D399C0}"/>
              </a:ext>
            </a:extLst>
          </p:cNvPr>
          <p:cNvSpPr txBox="1"/>
          <p:nvPr/>
        </p:nvSpPr>
        <p:spPr>
          <a:xfrm>
            <a:off x="4216881" y="4885132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2.17”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4780AD-8233-2743-A2B8-323380F3066E}"/>
              </a:ext>
            </a:extLst>
          </p:cNvPr>
          <p:cNvSpPr txBox="1"/>
          <p:nvPr/>
        </p:nvSpPr>
        <p:spPr>
          <a:xfrm>
            <a:off x="4119943" y="2867011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1.1”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B9CBF43-547C-D244-AAAD-C7F3148E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3160374" y="1278547"/>
            <a:ext cx="148911" cy="19123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B44ED4D-A740-0B46-9E16-6A4B56D1D312}"/>
              </a:ext>
            </a:extLst>
          </p:cNvPr>
          <p:cNvSpPr txBox="1"/>
          <p:nvPr/>
        </p:nvSpPr>
        <p:spPr>
          <a:xfrm>
            <a:off x="3086100" y="2111685"/>
            <a:ext cx="224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2”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List:</a:t>
            </a:r>
          </a:p>
          <a:p>
            <a:pPr lvl="2"/>
            <a:r>
              <a:rPr lang="en-US" sz="1800" dirty="0" err="1"/>
              <a:t>PocketBeagle</a:t>
            </a:r>
            <a:r>
              <a:rPr lang="en-US" sz="1800" dirty="0"/>
              <a:t> Board</a:t>
            </a:r>
          </a:p>
          <a:p>
            <a:pPr lvl="2"/>
            <a:r>
              <a:rPr lang="en-US" sz="1800" dirty="0"/>
              <a:t>ULN2803AN Transistor Array</a:t>
            </a:r>
          </a:p>
          <a:p>
            <a:pPr lvl="2"/>
            <a:r>
              <a:rPr lang="en-US" sz="1800" dirty="0"/>
              <a:t>Push Button</a:t>
            </a:r>
          </a:p>
          <a:p>
            <a:pPr lvl="2"/>
            <a:r>
              <a:rPr lang="en-US" sz="1800" dirty="0"/>
              <a:t>Adafruit 0.56” 4-Digit 7-Segment Display</a:t>
            </a:r>
          </a:p>
          <a:p>
            <a:pPr lvl="2"/>
            <a:r>
              <a:rPr lang="en-US" sz="1800" dirty="0"/>
              <a:t>ABPDANN001PGAA5</a:t>
            </a:r>
            <a:r>
              <a:rPr lang="en-US" sz="1800" b="1" dirty="0"/>
              <a:t> </a:t>
            </a:r>
            <a:r>
              <a:rPr lang="en-US" sz="1800" dirty="0"/>
              <a:t>0-1 PSI Analog Pressure Sensor </a:t>
            </a:r>
          </a:p>
          <a:p>
            <a:pPr lvl="2"/>
            <a:r>
              <a:rPr lang="en-US" sz="1800" dirty="0"/>
              <a:t>Normally Closed Solenoid Valve</a:t>
            </a:r>
          </a:p>
          <a:p>
            <a:pPr lvl="2"/>
            <a:r>
              <a:rPr lang="en-US" sz="1800" dirty="0"/>
              <a:t>DC 3V Micro Vacuum Air Pump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11890</TotalTime>
  <Words>214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Stress Buddy PCB Proposal</vt:lpstr>
      <vt:lpstr>Background Information</vt:lpstr>
      <vt:lpstr>System Block Diagram</vt:lpstr>
      <vt:lpstr>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Alex Lammers</cp:lastModifiedBy>
  <cp:revision>414</cp:revision>
  <dcterms:created xsi:type="dcterms:W3CDTF">2018-01-09T20:24:50Z</dcterms:created>
  <dcterms:modified xsi:type="dcterms:W3CDTF">2021-11-17T03:11:55Z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