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14"/>
  </p:notesMasterIdLst>
  <p:sldIdLst>
    <p:sldId id="256" r:id="rId2"/>
    <p:sldId id="259" r:id="rId3"/>
    <p:sldId id="269" r:id="rId4"/>
    <p:sldId id="260" r:id="rId5"/>
    <p:sldId id="257" r:id="rId6"/>
    <p:sldId id="262" r:id="rId7"/>
    <p:sldId id="263" r:id="rId8"/>
    <p:sldId id="270" r:id="rId9"/>
    <p:sldId id="265" r:id="rId10"/>
    <p:sldId id="266" r:id="rId11"/>
    <p:sldId id="267" r:id="rId12"/>
    <p:sldId id="268" r:id="rId13"/>
  </p:sldIdLst>
  <p:sldSz cx="12192000" cy="6858000"/>
  <p:notesSz cx="6858000" cy="9144000"/>
  <p:embeddedFontLst>
    <p:embeddedFont>
      <p:font typeface="Catamaran" panose="020B0604020202020204" charset="0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195"/>
    <a:srgbClr val="1D4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FFBCC-881B-424C-AC69-CCBA69FE1AFC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F470E-1F35-49C2-878E-7A7483DD5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0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705173-0757-41FD-8D1B-C2C45DBCED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7" t="7768" r="36875" b="41942"/>
          <a:stretch/>
        </p:blipFill>
        <p:spPr>
          <a:xfrm>
            <a:off x="4495800" y="533400"/>
            <a:ext cx="3209926" cy="34480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5AFFE76-9E5F-4E86-BDD7-C9F53FCE3BB5}"/>
              </a:ext>
            </a:extLst>
          </p:cNvPr>
          <p:cNvSpPr/>
          <p:nvPr userDrawn="1"/>
        </p:nvSpPr>
        <p:spPr>
          <a:xfrm>
            <a:off x="1185" y="4391026"/>
            <a:ext cx="12190815" cy="2466974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6FDB929-125E-4C03-9B2F-90AC68BD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38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65517"/>
            <a:ext cx="12192000" cy="835219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C27B1B-6833-441D-8168-E683EE3FB08E}"/>
              </a:ext>
            </a:extLst>
          </p:cNvPr>
          <p:cNvCxnSpPr/>
          <p:nvPr userDrawn="1"/>
        </p:nvCxnSpPr>
        <p:spPr>
          <a:xfrm>
            <a:off x="5210841" y="5620271"/>
            <a:ext cx="177032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6832AA-0D72-4A75-A71B-2B6DD9245DC7}"/>
              </a:ext>
            </a:extLst>
          </p:cNvPr>
          <p:cNvSpPr/>
          <p:nvPr userDrawn="1"/>
        </p:nvSpPr>
        <p:spPr>
          <a:xfrm>
            <a:off x="952500" y="2026943"/>
            <a:ext cx="388080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artado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66B6668-1C38-4AFE-AB87-A5353850D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0"/>
            <a:ext cx="1218963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1744" y="3146231"/>
            <a:ext cx="5517356" cy="8352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06A0697-BAA4-4ABE-8F84-D61D690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1" y="2047874"/>
            <a:ext cx="1623604" cy="28289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17000"/>
            </a:lvl1pPr>
          </a:lstStyle>
          <a:p>
            <a:pPr lvl="0"/>
            <a:r>
              <a:rPr lang="es-ES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3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4" y="561975"/>
            <a:ext cx="10372725" cy="1041063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rgbClr val="326195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642" y="1825625"/>
            <a:ext cx="10377157" cy="4351338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DA16A0-7EED-4588-ADD6-909C2BBE5773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57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709738"/>
            <a:ext cx="103759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8" y="4589463"/>
            <a:ext cx="103759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1285F2-9D6C-46FF-A391-52B690B8F06B}"/>
              </a:ext>
            </a:extLst>
          </p:cNvPr>
          <p:cNvSpPr/>
          <p:nvPr userDrawn="1"/>
        </p:nvSpPr>
        <p:spPr>
          <a:xfrm>
            <a:off x="1095375" y="455106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6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C34B1-CF74-41DF-805C-3F2A85DDB6AA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7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65125"/>
            <a:ext cx="10364788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81163"/>
            <a:ext cx="50069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505075"/>
            <a:ext cx="5006975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DB58BB-1F3F-44E5-BF93-140E36062296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4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21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7B1B00-8BDC-4ECB-A906-D87351BD8874}"/>
              </a:ext>
            </a:extLst>
          </p:cNvPr>
          <p:cNvSpPr/>
          <p:nvPr userDrawn="1"/>
        </p:nvSpPr>
        <p:spPr>
          <a:xfrm>
            <a:off x="952500" y="2026943"/>
            <a:ext cx="388080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0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1074" y="365125"/>
            <a:ext cx="10372725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074" y="1825625"/>
            <a:ext cx="10372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9FBB-67EB-4F1A-BE27-8517A5762D10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A3A1D4-0586-456F-B9DE-36F09AD55EAA}"/>
              </a:ext>
            </a:extLst>
          </p:cNvPr>
          <p:cNvSpPr/>
          <p:nvPr userDrawn="1"/>
        </p:nvSpPr>
        <p:spPr>
          <a:xfrm>
            <a:off x="1185" y="6116128"/>
            <a:ext cx="12190815" cy="741871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D5AC3F-AC63-45A3-B766-23740202A4A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159250"/>
            <a:ext cx="1623603" cy="6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 dirty="0">
          <a:solidFill>
            <a:srgbClr val="32619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0C52E9-C53B-406F-8661-39D5B074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Antonio José Jiménez Luque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BCA5D09-D487-4315-A913-88F563E4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Individual</a:t>
            </a:r>
          </a:p>
          <a:p>
            <a:r>
              <a:rPr lang="es-ES" dirty="0"/>
              <a:t>Desarrollo Rápido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42338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736CEA3-EFFB-4740-3135-EC3E7C32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295" y="1717470"/>
            <a:ext cx="8712282" cy="4351338"/>
          </a:xfrm>
        </p:spPr>
      </p:pic>
    </p:spTree>
    <p:extLst>
      <p:ext uri="{BB962C8B-B14F-4D97-AF65-F5344CB8AC3E}">
        <p14:creationId xmlns:p14="http://schemas.microsoft.com/office/powerpoint/2010/main" val="419042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56F4B131-4987-07E8-7DDB-E8F2FA0E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Futuro.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AB0D90-032B-8ADA-0E8C-5564E6F5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052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65A266-A098-21AA-5EC9-D839B554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42" y="1825625"/>
            <a:ext cx="4519089" cy="4351338"/>
          </a:xfrm>
        </p:spPr>
        <p:txBody>
          <a:bodyPr/>
          <a:lstStyle/>
          <a:p>
            <a:r>
              <a:rPr lang="es-ES" dirty="0"/>
              <a:t>Agregación de distintas estanterías de manera automática.</a:t>
            </a:r>
          </a:p>
          <a:p>
            <a:r>
              <a:rPr lang="es-ES" dirty="0"/>
              <a:t>Agregación  de Swagger.</a:t>
            </a:r>
          </a:p>
          <a:p>
            <a:r>
              <a:rPr lang="es-ES" dirty="0"/>
              <a:t>Estudio de conexión con personaje oficial de los servidores oficiales de FFXIV.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F6D5A7-338E-D38D-7683-8A2569EA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2" y="2883062"/>
            <a:ext cx="2930007" cy="2930007"/>
          </a:xfrm>
          <a:prstGeom prst="rect">
            <a:avLst/>
          </a:prstGeom>
        </p:spPr>
      </p:pic>
      <p:pic>
        <p:nvPicPr>
          <p:cNvPr id="1026" name="Picture 2" descr="Microsoft adquiere GitHub: de odiar el código abierto, a comprometerse con  su desarrollo » Enrique Dans">
            <a:extLst>
              <a:ext uri="{FF2B5EF4-FFF2-40B4-BE49-F238E27FC236}">
                <a16:creationId xmlns:a16="http://schemas.microsoft.com/office/drawing/2014/main" id="{B33D978E-524D-D1B9-4CE4-E89991D3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724" y="1959428"/>
            <a:ext cx="1562762" cy="11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60163-8093-4704-94B1-E0314B9B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C6F6D-4115-47C1-9116-F979C9361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Sobre mí.</a:t>
            </a:r>
          </a:p>
        </p:txBody>
      </p:sp>
    </p:spTree>
    <p:extLst>
      <p:ext uri="{BB962C8B-B14F-4D97-AF65-F5344CB8AC3E}">
        <p14:creationId xmlns:p14="http://schemas.microsoft.com/office/powerpoint/2010/main" val="30762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D076D-C83E-D7FD-F4D9-35265F55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mí.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D1D5D-1256-4954-51C0-7E6738DC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Desarrollador Full-</a:t>
            </a:r>
            <a:r>
              <a:rPr lang="es-ES" dirty="0" err="1"/>
              <a:t>Stack</a:t>
            </a:r>
            <a:endParaRPr lang="es-ES" dirty="0"/>
          </a:p>
          <a:p>
            <a:r>
              <a:rPr lang="es-ES" dirty="0"/>
              <a:t>En la asignatura he podido aprender tecnologías como Angular, </a:t>
            </a:r>
            <a:r>
              <a:rPr lang="es-ES" dirty="0" err="1"/>
              <a:t>Springboot</a:t>
            </a:r>
            <a:r>
              <a:rPr lang="es-ES" dirty="0"/>
              <a:t>, afianzar conocimientos en Docker y realización de Web </a:t>
            </a:r>
            <a:r>
              <a:rPr lang="es-ES" dirty="0" err="1"/>
              <a:t>scrapping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2050" name="Picture 2" descr="Angular (framework) - Wikipedia, la enciclopedia libre">
            <a:extLst>
              <a:ext uri="{FF2B5EF4-FFF2-40B4-BE49-F238E27FC236}">
                <a16:creationId xmlns:a16="http://schemas.microsoft.com/office/drawing/2014/main" id="{9A9CCBDF-5777-A29A-5153-274115F7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85" y="3688293"/>
            <a:ext cx="1592153" cy="159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é es Spring Boot y qué ofrece? | Rootstack">
            <a:extLst>
              <a:ext uri="{FF2B5EF4-FFF2-40B4-BE49-F238E27FC236}">
                <a16:creationId xmlns:a16="http://schemas.microsoft.com/office/drawing/2014/main" id="{BF8265DE-08A2-0D8F-1137-7629A481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40" y="3539864"/>
            <a:ext cx="3598117" cy="18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é es el web scraping, para qué sirve y como suele utilizarse">
            <a:extLst>
              <a:ext uri="{FF2B5EF4-FFF2-40B4-BE49-F238E27FC236}">
                <a16:creationId xmlns:a16="http://schemas.microsoft.com/office/drawing/2014/main" id="{4DFC32E9-D984-C1CE-16AF-25B6FC66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759" y="3789862"/>
            <a:ext cx="2654171" cy="138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5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F896057-DF3B-72D3-E8B8-78D620963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Arquitectura de la Aplicación.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211FB0-AB72-E813-0C66-54ED728B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438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BCB8C-6589-4367-8F6A-03F51AC3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la Aplicación.</a:t>
            </a:r>
          </a:p>
        </p:txBody>
      </p:sp>
      <p:pic>
        <p:nvPicPr>
          <p:cNvPr id="4" name="Imagen 3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C2066FC5-D520-747C-68FC-86E6E840A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5893"/>
          <a:stretch/>
        </p:blipFill>
        <p:spPr>
          <a:xfrm>
            <a:off x="2295331" y="1698004"/>
            <a:ext cx="7520014" cy="43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EE7975C-7886-6CC5-65BF-BEB8A9728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Cronología.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88C3E6-C216-9D04-E245-D9B5050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0596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Cronología.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0067788-988A-1118-1A49-8FBE3C1B5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350501"/>
              </p:ext>
            </p:extLst>
          </p:nvPr>
        </p:nvGraphicFramePr>
        <p:xfrm>
          <a:off x="976313" y="1825625"/>
          <a:ext cx="10377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743">
                  <a:extLst>
                    <a:ext uri="{9D8B030D-6E8A-4147-A177-3AD203B41FA5}">
                      <a16:colId xmlns:a16="http://schemas.microsoft.com/office/drawing/2014/main" val="3203715793"/>
                    </a:ext>
                  </a:extLst>
                </a:gridCol>
                <a:gridCol w="5188743">
                  <a:extLst>
                    <a:ext uri="{9D8B030D-6E8A-4147-A177-3AD203B41FA5}">
                      <a16:colId xmlns:a16="http://schemas.microsoft.com/office/drawing/2014/main" val="161625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Diseño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Backend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7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Frontend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8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Scrapping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7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Cronología.</a:t>
            </a:r>
            <a:endParaRPr lang="es-ES" dirty="0"/>
          </a:p>
        </p:txBody>
      </p:sp>
      <p:pic>
        <p:nvPicPr>
          <p:cNvPr id="12" name="Marcador de contenido 11" descr="Diagrama&#10;&#10;Descripción generada automáticamente">
            <a:extLst>
              <a:ext uri="{FF2B5EF4-FFF2-40B4-BE49-F238E27FC236}">
                <a16:creationId xmlns:a16="http://schemas.microsoft.com/office/drawing/2014/main" id="{2D3CE155-D075-7BEF-8A54-2BFC9B9CE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t="19801" r="2072" b="11367"/>
          <a:stretch/>
        </p:blipFill>
        <p:spPr>
          <a:xfrm>
            <a:off x="2349759" y="1747027"/>
            <a:ext cx="7492481" cy="4028623"/>
          </a:xfrm>
        </p:spPr>
      </p:pic>
    </p:spTree>
    <p:extLst>
      <p:ext uri="{BB962C8B-B14F-4D97-AF65-F5344CB8AC3E}">
        <p14:creationId xmlns:p14="http://schemas.microsoft.com/office/powerpoint/2010/main" val="279593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56F4B131-4987-07E8-7DDB-E8F2FA0E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Demo.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AB0D90-032B-8ADA-0E8C-5564E6F5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088151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2">
      <a:majorFont>
        <a:latin typeface="Catamaran"/>
        <a:ea typeface=""/>
        <a:cs typeface=""/>
      </a:majorFont>
      <a:minorFont>
        <a:latin typeface="Catamaran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115</Words>
  <Application>Microsoft Office PowerPoint</Application>
  <PresentationFormat>Panorámica</PresentationFormat>
  <Paragraphs>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Catamaran</vt:lpstr>
      <vt:lpstr>Arial</vt:lpstr>
      <vt:lpstr>Calibri</vt:lpstr>
      <vt:lpstr>2_Tema de Office</vt:lpstr>
      <vt:lpstr>Antonio José Jiménez Luque</vt:lpstr>
      <vt:lpstr>1</vt:lpstr>
      <vt:lpstr>Sobre mí.</vt:lpstr>
      <vt:lpstr>2</vt:lpstr>
      <vt:lpstr>Arquitectura de la Aplicación.</vt:lpstr>
      <vt:lpstr>3</vt:lpstr>
      <vt:lpstr>Cronología.</vt:lpstr>
      <vt:lpstr>Cronología.</vt:lpstr>
      <vt:lpstr>4</vt:lpstr>
      <vt:lpstr>Demo.</vt:lpstr>
      <vt:lpstr>5</vt:lpstr>
      <vt:lpstr>Futuro.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Kuka</dc:creator>
  <cp:lastModifiedBy>ANTONIO JOSE JIMENEZ LUQUE</cp:lastModifiedBy>
  <cp:revision>23</cp:revision>
  <dcterms:created xsi:type="dcterms:W3CDTF">2018-03-07T11:18:53Z</dcterms:created>
  <dcterms:modified xsi:type="dcterms:W3CDTF">2024-06-09T16:54:39Z</dcterms:modified>
</cp:coreProperties>
</file>