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Roboto"/>
      <p:regular r:id="rId47"/>
      <p:bold r:id="rId48"/>
      <p:italic r:id="rId49"/>
      <p:boldItalic r:id="rId50"/>
    </p:embeddedFont>
    <p:embeddedFont>
      <p:font typeface="Roboto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ono-regular.fntdata"/><Relationship Id="rId50" Type="http://schemas.openxmlformats.org/officeDocument/2006/relationships/font" Target="fonts/Roboto-boldItalic.fntdata"/><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0" marR="0" rtl="0" algn="l">
              <a:spcBef>
                <a:spcPts val="0"/>
              </a:spcBef>
              <a:buSzPts val="1400"/>
              <a:buNone/>
              <a:defRPr b="0" i="0" sz="1100" u="none" cap="none" strike="noStrike"/>
            </a:lvl2pPr>
            <a:lvl3pPr indent="0" lvl="2" marL="0" marR="0" rtl="0" algn="l">
              <a:spcBef>
                <a:spcPts val="0"/>
              </a:spcBef>
              <a:buSzPts val="1400"/>
              <a:buNone/>
              <a:defRPr b="0" i="0" sz="1100" u="none" cap="none" strike="noStrike"/>
            </a:lvl3pPr>
            <a:lvl4pPr indent="0" lvl="3" marL="0" marR="0" rtl="0" algn="l">
              <a:spcBef>
                <a:spcPts val="0"/>
              </a:spcBef>
              <a:buSzPts val="1400"/>
              <a:buNone/>
              <a:defRPr b="0" i="0" sz="1100" u="none" cap="none" strike="noStrike"/>
            </a:lvl4pPr>
            <a:lvl5pPr indent="0" lvl="4" marL="0" marR="0" rtl="0" algn="l">
              <a:spcBef>
                <a:spcPts val="0"/>
              </a:spcBef>
              <a:buSzPts val="1400"/>
              <a:buNone/>
              <a:defRPr b="0" i="0" sz="1100" u="none" cap="none" strike="noStrike"/>
            </a:lvl5pPr>
            <a:lvl6pPr indent="0" lvl="5" marL="0" marR="0" rtl="0" algn="l">
              <a:spcBef>
                <a:spcPts val="0"/>
              </a:spcBef>
              <a:buSzPts val="1400"/>
              <a:buNone/>
              <a:defRPr b="0" i="0" sz="1100" u="none" cap="none" strike="noStrike"/>
            </a:lvl6pPr>
            <a:lvl7pPr indent="0" lvl="6" marL="0" marR="0" rtl="0" algn="l">
              <a:spcBef>
                <a:spcPts val="0"/>
              </a:spcBef>
              <a:buSzPts val="1400"/>
              <a:buNone/>
              <a:defRPr b="0" i="0" sz="1100" u="none" cap="none" strike="noStrike"/>
            </a:lvl7pPr>
            <a:lvl8pPr indent="0" lvl="7" marL="0" marR="0" rtl="0" algn="l">
              <a:spcBef>
                <a:spcPts val="0"/>
              </a:spcBef>
              <a:buSzPts val="1400"/>
              <a:buNone/>
              <a:defRPr b="0" i="0" sz="1100" u="none" cap="none" strike="noStrike"/>
            </a:lvl8pPr>
            <a:lvl9pPr indent="0" lvl="8" marL="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9" name="Shape 2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2" name="Shape 31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9" name="Shape 3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rPr b="0" i="0" lang="en" sz="1100" u="none" cap="none" strike="noStrike"/>
              <a:t>If you type the previous URL into your browser’s address bar, it will try to retrieve and display the document at that URL. First, your browser has to find out what address eloquentjavascript.net refers to. Then, using the HTTP protocol, it makes a connection to the server at that address and asks for the resource /12_browser.html.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flipH="1">
            <a:off x="8246400" y="4245875"/>
            <a:ext cx="897599" cy="897599"/>
          </a:xfrm>
          <a:prstGeom prst="round1Rect">
            <a:avLst>
              <a:gd fmla="val 16667" name="adj"/>
            </a:avLst>
          </a:prstGeom>
          <a:solidFill>
            <a:schemeClr val="lt1">
              <a:alpha val="67843"/>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txBox="1"/>
          <p:nvPr>
            <p:ph type="ctrTitle"/>
          </p:nvPr>
        </p:nvSpPr>
        <p:spPr>
          <a:xfrm>
            <a:off x="390525" y="1819275"/>
            <a:ext cx="8222100" cy="9335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indent="0" lvl="1">
              <a:spcBef>
                <a:spcPts val="0"/>
              </a:spcBef>
              <a:buClr>
                <a:schemeClr val="lt1"/>
              </a:buClr>
              <a:buSzPts val="4800"/>
              <a:buFont typeface="Roboto"/>
              <a:buNone/>
              <a:defRPr sz="4800">
                <a:solidFill>
                  <a:schemeClr val="lt1"/>
                </a:solidFill>
                <a:latin typeface="Roboto"/>
                <a:ea typeface="Roboto"/>
                <a:cs typeface="Roboto"/>
                <a:sym typeface="Roboto"/>
              </a:defRPr>
            </a:lvl2pPr>
            <a:lvl3pPr indent="0" lvl="2">
              <a:spcBef>
                <a:spcPts val="0"/>
              </a:spcBef>
              <a:buClr>
                <a:schemeClr val="lt1"/>
              </a:buClr>
              <a:buSzPts val="4800"/>
              <a:buFont typeface="Roboto"/>
              <a:buNone/>
              <a:defRPr sz="4800">
                <a:solidFill>
                  <a:schemeClr val="lt1"/>
                </a:solidFill>
                <a:latin typeface="Roboto"/>
                <a:ea typeface="Roboto"/>
                <a:cs typeface="Roboto"/>
                <a:sym typeface="Roboto"/>
              </a:defRPr>
            </a:lvl3pPr>
            <a:lvl4pPr indent="0" lvl="3">
              <a:spcBef>
                <a:spcPts val="0"/>
              </a:spcBef>
              <a:buClr>
                <a:schemeClr val="lt1"/>
              </a:buClr>
              <a:buSzPts val="4800"/>
              <a:buFont typeface="Roboto"/>
              <a:buNone/>
              <a:defRPr sz="4800">
                <a:solidFill>
                  <a:schemeClr val="lt1"/>
                </a:solidFill>
                <a:latin typeface="Roboto"/>
                <a:ea typeface="Roboto"/>
                <a:cs typeface="Roboto"/>
                <a:sym typeface="Roboto"/>
              </a:defRPr>
            </a:lvl4pPr>
            <a:lvl5pPr indent="0" lvl="4">
              <a:spcBef>
                <a:spcPts val="0"/>
              </a:spcBef>
              <a:buClr>
                <a:schemeClr val="lt1"/>
              </a:buClr>
              <a:buSzPts val="4800"/>
              <a:buFont typeface="Roboto"/>
              <a:buNone/>
              <a:defRPr sz="4800">
                <a:solidFill>
                  <a:schemeClr val="lt1"/>
                </a:solidFill>
                <a:latin typeface="Roboto"/>
                <a:ea typeface="Roboto"/>
                <a:cs typeface="Roboto"/>
                <a:sym typeface="Roboto"/>
              </a:defRPr>
            </a:lvl5pPr>
            <a:lvl6pPr indent="0" lvl="5">
              <a:spcBef>
                <a:spcPts val="0"/>
              </a:spcBef>
              <a:buClr>
                <a:schemeClr val="lt1"/>
              </a:buClr>
              <a:buSzPts val="4800"/>
              <a:buFont typeface="Roboto"/>
              <a:buNone/>
              <a:defRPr sz="4800">
                <a:solidFill>
                  <a:schemeClr val="lt1"/>
                </a:solidFill>
                <a:latin typeface="Roboto"/>
                <a:ea typeface="Roboto"/>
                <a:cs typeface="Roboto"/>
                <a:sym typeface="Roboto"/>
              </a:defRPr>
            </a:lvl6pPr>
            <a:lvl7pPr indent="0" lvl="6">
              <a:spcBef>
                <a:spcPts val="0"/>
              </a:spcBef>
              <a:buClr>
                <a:schemeClr val="lt1"/>
              </a:buClr>
              <a:buSzPts val="4800"/>
              <a:buFont typeface="Roboto"/>
              <a:buNone/>
              <a:defRPr sz="4800">
                <a:solidFill>
                  <a:schemeClr val="lt1"/>
                </a:solidFill>
                <a:latin typeface="Roboto"/>
                <a:ea typeface="Roboto"/>
                <a:cs typeface="Roboto"/>
                <a:sym typeface="Roboto"/>
              </a:defRPr>
            </a:lvl7pPr>
            <a:lvl8pPr indent="0" lvl="7">
              <a:spcBef>
                <a:spcPts val="0"/>
              </a:spcBef>
              <a:buClr>
                <a:schemeClr val="lt1"/>
              </a:buClr>
              <a:buSzPts val="4800"/>
              <a:buFont typeface="Roboto"/>
              <a:buNone/>
              <a:defRPr sz="4800">
                <a:solidFill>
                  <a:schemeClr val="lt1"/>
                </a:solidFill>
                <a:latin typeface="Roboto"/>
                <a:ea typeface="Roboto"/>
                <a:cs typeface="Roboto"/>
                <a:sym typeface="Roboto"/>
              </a:defRPr>
            </a:lvl8pPr>
            <a:lvl9pPr indent="0" lvl="8">
              <a:spcBef>
                <a:spcPts val="0"/>
              </a:spcBef>
              <a:buClr>
                <a:schemeClr val="lt1"/>
              </a:buClr>
              <a:buSzPts val="4800"/>
              <a:buFont typeface="Roboto"/>
              <a:buNone/>
              <a:defRPr sz="4800">
                <a:solidFill>
                  <a:schemeClr val="lt1"/>
                </a:solidFill>
                <a:latin typeface="Roboto"/>
                <a:ea typeface="Roboto"/>
                <a:cs typeface="Roboto"/>
                <a:sym typeface="Roboto"/>
              </a:defRPr>
            </a:lvl9pPr>
          </a:lstStyle>
          <a:p/>
        </p:txBody>
      </p:sp>
      <p:sp>
        <p:nvSpPr>
          <p:cNvPr id="13" name="Shape 13"/>
          <p:cNvSpPr txBox="1"/>
          <p:nvPr>
            <p:ph idx="1" type="subTitle"/>
          </p:nvPr>
        </p:nvSpPr>
        <p:spPr>
          <a:xfrm>
            <a:off x="390525" y="2789130"/>
            <a:ext cx="8222100" cy="4328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indent="0" lvl="1"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indent="0" lvl="2"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indent="0" lvl="3"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indent="0" lvl="4"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indent="0" lvl="5"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indent="0" lvl="6"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indent="0" lvl="7"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indent="0" lvl="8"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4" name="Shape 14"/>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4" name="Shape 54"/>
        <p:cNvGrpSpPr/>
        <p:nvPr/>
      </p:nvGrpSpPr>
      <p:grpSpPr>
        <a:xfrm>
          <a:off x="0" y="0"/>
          <a:ext cx="0" cy="0"/>
          <a:chOff x="0" y="0"/>
          <a:chExt cx="0" cy="0"/>
        </a:xfrm>
      </p:grpSpPr>
      <p:sp>
        <p:nvSpPr>
          <p:cNvPr id="55" name="Shape 55"/>
          <p:cNvSpPr txBox="1"/>
          <p:nvPr/>
        </p:nvSpPr>
        <p:spPr>
          <a:xfrm flipH="1" rot="10800000">
            <a:off x="0" y="0"/>
            <a:ext cx="9144000" cy="4695899"/>
          </a:xfrm>
          <a:prstGeom prst="rect">
            <a:avLst/>
          </a:prstGeom>
          <a:solidFill>
            <a:schemeClr val="accent4"/>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txBox="1"/>
          <p:nvPr>
            <p:ph idx="1" type="body"/>
          </p:nvPr>
        </p:nvSpPr>
        <p:spPr>
          <a:xfrm>
            <a:off x="57150" y="4696825"/>
            <a:ext cx="8381999" cy="44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58" name="Shape 58"/>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475500" y="1258525"/>
            <a:ext cx="82221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indent="0" lvl="1" algn="ctr">
              <a:spcBef>
                <a:spcPts val="0"/>
              </a:spcBef>
              <a:buClr>
                <a:schemeClr val="dk2"/>
              </a:buClr>
              <a:buSzPts val="12000"/>
              <a:buFont typeface="Roboto"/>
              <a:buNone/>
              <a:defRPr sz="12000">
                <a:solidFill>
                  <a:schemeClr val="dk2"/>
                </a:solidFill>
                <a:latin typeface="Roboto"/>
                <a:ea typeface="Roboto"/>
                <a:cs typeface="Roboto"/>
                <a:sym typeface="Roboto"/>
              </a:defRPr>
            </a:lvl2pPr>
            <a:lvl3pPr indent="0" lvl="2" algn="ctr">
              <a:spcBef>
                <a:spcPts val="0"/>
              </a:spcBef>
              <a:buClr>
                <a:schemeClr val="dk2"/>
              </a:buClr>
              <a:buSzPts val="12000"/>
              <a:buFont typeface="Roboto"/>
              <a:buNone/>
              <a:defRPr sz="12000">
                <a:solidFill>
                  <a:schemeClr val="dk2"/>
                </a:solidFill>
                <a:latin typeface="Roboto"/>
                <a:ea typeface="Roboto"/>
                <a:cs typeface="Roboto"/>
                <a:sym typeface="Roboto"/>
              </a:defRPr>
            </a:lvl3pPr>
            <a:lvl4pPr indent="0" lvl="3" algn="ctr">
              <a:spcBef>
                <a:spcPts val="0"/>
              </a:spcBef>
              <a:buClr>
                <a:schemeClr val="dk2"/>
              </a:buClr>
              <a:buSzPts val="12000"/>
              <a:buFont typeface="Roboto"/>
              <a:buNone/>
              <a:defRPr sz="12000">
                <a:solidFill>
                  <a:schemeClr val="dk2"/>
                </a:solidFill>
                <a:latin typeface="Roboto"/>
                <a:ea typeface="Roboto"/>
                <a:cs typeface="Roboto"/>
                <a:sym typeface="Roboto"/>
              </a:defRPr>
            </a:lvl4pPr>
            <a:lvl5pPr indent="0" lvl="4" algn="ctr">
              <a:spcBef>
                <a:spcPts val="0"/>
              </a:spcBef>
              <a:buClr>
                <a:schemeClr val="dk2"/>
              </a:buClr>
              <a:buSzPts val="12000"/>
              <a:buFont typeface="Roboto"/>
              <a:buNone/>
              <a:defRPr sz="12000">
                <a:solidFill>
                  <a:schemeClr val="dk2"/>
                </a:solidFill>
                <a:latin typeface="Roboto"/>
                <a:ea typeface="Roboto"/>
                <a:cs typeface="Roboto"/>
                <a:sym typeface="Roboto"/>
              </a:defRPr>
            </a:lvl5pPr>
            <a:lvl6pPr indent="0" lvl="5" algn="ctr">
              <a:spcBef>
                <a:spcPts val="0"/>
              </a:spcBef>
              <a:buClr>
                <a:schemeClr val="dk2"/>
              </a:buClr>
              <a:buSzPts val="12000"/>
              <a:buFont typeface="Roboto"/>
              <a:buNone/>
              <a:defRPr sz="12000">
                <a:solidFill>
                  <a:schemeClr val="dk2"/>
                </a:solidFill>
                <a:latin typeface="Roboto"/>
                <a:ea typeface="Roboto"/>
                <a:cs typeface="Roboto"/>
                <a:sym typeface="Roboto"/>
              </a:defRPr>
            </a:lvl6pPr>
            <a:lvl7pPr indent="0" lvl="6" algn="ctr">
              <a:spcBef>
                <a:spcPts val="0"/>
              </a:spcBef>
              <a:buClr>
                <a:schemeClr val="dk2"/>
              </a:buClr>
              <a:buSzPts val="12000"/>
              <a:buFont typeface="Roboto"/>
              <a:buNone/>
              <a:defRPr sz="12000">
                <a:solidFill>
                  <a:schemeClr val="dk2"/>
                </a:solidFill>
                <a:latin typeface="Roboto"/>
                <a:ea typeface="Roboto"/>
                <a:cs typeface="Roboto"/>
                <a:sym typeface="Roboto"/>
              </a:defRPr>
            </a:lvl7pPr>
            <a:lvl8pPr indent="0" lvl="7" algn="ctr">
              <a:spcBef>
                <a:spcPts val="0"/>
              </a:spcBef>
              <a:buClr>
                <a:schemeClr val="dk2"/>
              </a:buClr>
              <a:buSzPts val="12000"/>
              <a:buFont typeface="Roboto"/>
              <a:buNone/>
              <a:defRPr sz="12000">
                <a:solidFill>
                  <a:schemeClr val="dk2"/>
                </a:solidFill>
                <a:latin typeface="Roboto"/>
                <a:ea typeface="Roboto"/>
                <a:cs typeface="Roboto"/>
                <a:sym typeface="Roboto"/>
              </a:defRPr>
            </a:lvl8pPr>
            <a:lvl9pPr indent="0" lvl="8" algn="ctr">
              <a:spcBef>
                <a:spcPts val="0"/>
              </a:spcBef>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61" name="Shape 61"/>
          <p:cNvSpPr txBox="1"/>
          <p:nvPr>
            <p:ph idx="1" type="body"/>
          </p:nvPr>
        </p:nvSpPr>
        <p:spPr>
          <a:xfrm>
            <a:off x="475500" y="3304625"/>
            <a:ext cx="8222100" cy="1300800"/>
          </a:xfrm>
          <a:prstGeom prst="rect">
            <a:avLst/>
          </a:prstGeom>
          <a:noFill/>
          <a:ln>
            <a:noFill/>
          </a:ln>
        </p:spPr>
        <p:txBody>
          <a:bodyPr anchorCtr="0" anchor="t" bIns="91425" lIns="91425" rIns="91425" wrap="square" tIns="91425"/>
          <a:lstStyle>
            <a:lvl1pPr indent="0" lvl="0" marL="0" marR="0" rtl="0" algn="ctr">
              <a:lnSpc>
                <a:spcPct val="115000"/>
              </a:lnSpc>
              <a:spcBef>
                <a:spcPts val="0"/>
              </a:spcBef>
              <a:spcAft>
                <a:spcPts val="160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0" lvl="1" marL="0" marR="0" rtl="0" algn="ctr">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0" lvl="2" marL="0" marR="0" rtl="0" algn="ctr">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0" lvl="3" marL="0" marR="0" rtl="0" algn="ctr">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0" lvl="4" marL="0" marR="0" rtl="0" algn="ctr">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0" lvl="5" marL="0" marR="0" rtl="0" algn="ctr">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0" lvl="6" marL="0" marR="0" rtl="0" algn="ctr">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0" lvl="7" marL="0" marR="0" rtl="0" algn="ctr">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0" lvl="8" marL="0" marR="0" rtl="0" algn="ctr">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62" name="Shape 62"/>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indent="0" lvl="1">
              <a:spcBef>
                <a:spcPts val="0"/>
              </a:spcBef>
              <a:buClr>
                <a:schemeClr val="lt1"/>
              </a:buClr>
              <a:buSzPts val="4200"/>
              <a:buFont typeface="Roboto"/>
              <a:buNone/>
              <a:defRPr sz="4200">
                <a:solidFill>
                  <a:schemeClr val="lt1"/>
                </a:solidFill>
                <a:latin typeface="Roboto"/>
                <a:ea typeface="Roboto"/>
                <a:cs typeface="Roboto"/>
                <a:sym typeface="Roboto"/>
              </a:defRPr>
            </a:lvl2pPr>
            <a:lvl3pPr indent="0" lvl="2">
              <a:spcBef>
                <a:spcPts val="0"/>
              </a:spcBef>
              <a:buClr>
                <a:schemeClr val="lt1"/>
              </a:buClr>
              <a:buSzPts val="4200"/>
              <a:buFont typeface="Roboto"/>
              <a:buNone/>
              <a:defRPr sz="4200">
                <a:solidFill>
                  <a:schemeClr val="lt1"/>
                </a:solidFill>
                <a:latin typeface="Roboto"/>
                <a:ea typeface="Roboto"/>
                <a:cs typeface="Roboto"/>
                <a:sym typeface="Roboto"/>
              </a:defRPr>
            </a:lvl3pPr>
            <a:lvl4pPr indent="0" lvl="3">
              <a:spcBef>
                <a:spcPts val="0"/>
              </a:spcBef>
              <a:buClr>
                <a:schemeClr val="lt1"/>
              </a:buClr>
              <a:buSzPts val="4200"/>
              <a:buFont typeface="Roboto"/>
              <a:buNone/>
              <a:defRPr sz="4200">
                <a:solidFill>
                  <a:schemeClr val="lt1"/>
                </a:solidFill>
                <a:latin typeface="Roboto"/>
                <a:ea typeface="Roboto"/>
                <a:cs typeface="Roboto"/>
                <a:sym typeface="Roboto"/>
              </a:defRPr>
            </a:lvl4pPr>
            <a:lvl5pPr indent="0" lvl="4">
              <a:spcBef>
                <a:spcPts val="0"/>
              </a:spcBef>
              <a:buClr>
                <a:schemeClr val="lt1"/>
              </a:buClr>
              <a:buSzPts val="4200"/>
              <a:buFont typeface="Roboto"/>
              <a:buNone/>
              <a:defRPr sz="4200">
                <a:solidFill>
                  <a:schemeClr val="lt1"/>
                </a:solidFill>
                <a:latin typeface="Roboto"/>
                <a:ea typeface="Roboto"/>
                <a:cs typeface="Roboto"/>
                <a:sym typeface="Roboto"/>
              </a:defRPr>
            </a:lvl5pPr>
            <a:lvl6pPr indent="0" lvl="5">
              <a:spcBef>
                <a:spcPts val="0"/>
              </a:spcBef>
              <a:buClr>
                <a:schemeClr val="lt1"/>
              </a:buClr>
              <a:buSzPts val="4200"/>
              <a:buFont typeface="Roboto"/>
              <a:buNone/>
              <a:defRPr sz="4200">
                <a:solidFill>
                  <a:schemeClr val="lt1"/>
                </a:solidFill>
                <a:latin typeface="Roboto"/>
                <a:ea typeface="Roboto"/>
                <a:cs typeface="Roboto"/>
                <a:sym typeface="Roboto"/>
              </a:defRPr>
            </a:lvl6pPr>
            <a:lvl7pPr indent="0" lvl="6">
              <a:spcBef>
                <a:spcPts val="0"/>
              </a:spcBef>
              <a:buClr>
                <a:schemeClr val="lt1"/>
              </a:buClr>
              <a:buSzPts val="4200"/>
              <a:buFont typeface="Roboto"/>
              <a:buNone/>
              <a:defRPr sz="4200">
                <a:solidFill>
                  <a:schemeClr val="lt1"/>
                </a:solidFill>
                <a:latin typeface="Roboto"/>
                <a:ea typeface="Roboto"/>
                <a:cs typeface="Roboto"/>
                <a:sym typeface="Roboto"/>
              </a:defRPr>
            </a:lvl7pPr>
            <a:lvl8pPr indent="0" lvl="7">
              <a:spcBef>
                <a:spcPts val="0"/>
              </a:spcBef>
              <a:buClr>
                <a:schemeClr val="lt1"/>
              </a:buClr>
              <a:buSzPts val="4200"/>
              <a:buFont typeface="Roboto"/>
              <a:buNone/>
              <a:defRPr sz="4200">
                <a:solidFill>
                  <a:schemeClr val="lt1"/>
                </a:solidFill>
                <a:latin typeface="Roboto"/>
                <a:ea typeface="Roboto"/>
                <a:cs typeface="Roboto"/>
                <a:sym typeface="Roboto"/>
              </a:defRPr>
            </a:lvl8pPr>
            <a:lvl9pPr indent="0" lvl="8">
              <a:spcBef>
                <a:spcPts val="0"/>
              </a:spcBef>
              <a:buClr>
                <a:schemeClr val="lt1"/>
              </a:buClr>
              <a:buSzPts val="4200"/>
              <a:buFont typeface="Roboto"/>
              <a:buNone/>
              <a:defRPr sz="4200">
                <a:solidFill>
                  <a:schemeClr val="lt1"/>
                </a:solidFill>
                <a:latin typeface="Roboto"/>
                <a:ea typeface="Roboto"/>
                <a:cs typeface="Roboto"/>
                <a:sym typeface="Roboto"/>
              </a:defRPr>
            </a:lvl9pPr>
          </a:lstStyle>
          <a:p/>
        </p:txBody>
      </p:sp>
      <p:sp>
        <p:nvSpPr>
          <p:cNvPr id="17" name="Shape 17"/>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18" name="Shape 18"/>
        <p:cNvGrpSpPr/>
        <p:nvPr/>
      </p:nvGrpSpPr>
      <p:grpSpPr>
        <a:xfrm>
          <a:off x="0" y="0"/>
          <a:ext cx="0" cy="0"/>
          <a:chOff x="0" y="0"/>
          <a:chExt cx="0" cy="0"/>
        </a:xfrm>
      </p:grpSpPr>
      <p:sp>
        <p:nvSpPr>
          <p:cNvPr id="19" name="Shape 19"/>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flipH="1" rot="10800000">
            <a:off x="0" y="1685999"/>
            <a:ext cx="9144000" cy="3457500"/>
          </a:xfrm>
          <a:prstGeom prst="rect">
            <a:avLst/>
          </a:prstGeom>
          <a:solidFill>
            <a:schemeClr val="accent4"/>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471900" y="738725"/>
            <a:ext cx="8222100" cy="7676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indent="0" lvl="1">
              <a:spcBef>
                <a:spcPts val="0"/>
              </a:spcBef>
              <a:buClr>
                <a:schemeClr val="lt1"/>
              </a:buClr>
              <a:buSzPts val="3200"/>
              <a:buFont typeface="Roboto"/>
              <a:buNone/>
              <a:defRPr sz="3200">
                <a:solidFill>
                  <a:schemeClr val="lt1"/>
                </a:solidFill>
                <a:latin typeface="Roboto"/>
                <a:ea typeface="Roboto"/>
                <a:cs typeface="Roboto"/>
                <a:sym typeface="Roboto"/>
              </a:defRPr>
            </a:lvl2pPr>
            <a:lvl3pPr indent="0" lvl="2">
              <a:spcBef>
                <a:spcPts val="0"/>
              </a:spcBef>
              <a:buClr>
                <a:schemeClr val="lt1"/>
              </a:buClr>
              <a:buSzPts val="3200"/>
              <a:buFont typeface="Roboto"/>
              <a:buNone/>
              <a:defRPr sz="3200">
                <a:solidFill>
                  <a:schemeClr val="lt1"/>
                </a:solidFill>
                <a:latin typeface="Roboto"/>
                <a:ea typeface="Roboto"/>
                <a:cs typeface="Roboto"/>
                <a:sym typeface="Roboto"/>
              </a:defRPr>
            </a:lvl3pPr>
            <a:lvl4pPr indent="0" lvl="3">
              <a:spcBef>
                <a:spcPts val="0"/>
              </a:spcBef>
              <a:buClr>
                <a:schemeClr val="lt1"/>
              </a:buClr>
              <a:buSzPts val="3200"/>
              <a:buFont typeface="Roboto"/>
              <a:buNone/>
              <a:defRPr sz="3200">
                <a:solidFill>
                  <a:schemeClr val="lt1"/>
                </a:solidFill>
                <a:latin typeface="Roboto"/>
                <a:ea typeface="Roboto"/>
                <a:cs typeface="Roboto"/>
                <a:sym typeface="Roboto"/>
              </a:defRPr>
            </a:lvl4pPr>
            <a:lvl5pPr indent="0" lvl="4">
              <a:spcBef>
                <a:spcPts val="0"/>
              </a:spcBef>
              <a:buClr>
                <a:schemeClr val="lt1"/>
              </a:buClr>
              <a:buSzPts val="3200"/>
              <a:buFont typeface="Roboto"/>
              <a:buNone/>
              <a:defRPr sz="3200">
                <a:solidFill>
                  <a:schemeClr val="lt1"/>
                </a:solidFill>
                <a:latin typeface="Roboto"/>
                <a:ea typeface="Roboto"/>
                <a:cs typeface="Roboto"/>
                <a:sym typeface="Roboto"/>
              </a:defRPr>
            </a:lvl5pPr>
            <a:lvl6pPr indent="0" lvl="5">
              <a:spcBef>
                <a:spcPts val="0"/>
              </a:spcBef>
              <a:buClr>
                <a:schemeClr val="lt1"/>
              </a:buClr>
              <a:buSzPts val="3200"/>
              <a:buFont typeface="Roboto"/>
              <a:buNone/>
              <a:defRPr sz="3200">
                <a:solidFill>
                  <a:schemeClr val="lt1"/>
                </a:solidFill>
                <a:latin typeface="Roboto"/>
                <a:ea typeface="Roboto"/>
                <a:cs typeface="Roboto"/>
                <a:sym typeface="Roboto"/>
              </a:defRPr>
            </a:lvl6pPr>
            <a:lvl7pPr indent="0" lvl="6">
              <a:spcBef>
                <a:spcPts val="0"/>
              </a:spcBef>
              <a:buClr>
                <a:schemeClr val="lt1"/>
              </a:buClr>
              <a:buSzPts val="3200"/>
              <a:buFont typeface="Roboto"/>
              <a:buNone/>
              <a:defRPr sz="3200">
                <a:solidFill>
                  <a:schemeClr val="lt1"/>
                </a:solidFill>
                <a:latin typeface="Roboto"/>
                <a:ea typeface="Roboto"/>
                <a:cs typeface="Roboto"/>
                <a:sym typeface="Roboto"/>
              </a:defRPr>
            </a:lvl7pPr>
            <a:lvl8pPr indent="0" lvl="7">
              <a:spcBef>
                <a:spcPts val="0"/>
              </a:spcBef>
              <a:buClr>
                <a:schemeClr val="lt1"/>
              </a:buClr>
              <a:buSzPts val="3200"/>
              <a:buFont typeface="Roboto"/>
              <a:buNone/>
              <a:defRPr sz="3200">
                <a:solidFill>
                  <a:schemeClr val="lt1"/>
                </a:solidFill>
                <a:latin typeface="Roboto"/>
                <a:ea typeface="Roboto"/>
                <a:cs typeface="Roboto"/>
                <a:sym typeface="Roboto"/>
              </a:defRPr>
            </a:lvl8pPr>
            <a:lvl9pPr indent="0"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24" name="Shape 24"/>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25" name="Shape 25"/>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flipH="1" rot="10800000">
            <a:off x="0" y="1685999"/>
            <a:ext cx="9144000" cy="3457500"/>
          </a:xfrm>
          <a:prstGeom prst="rect">
            <a:avLst/>
          </a:prstGeom>
          <a:solidFill>
            <a:schemeClr val="accent4"/>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txBox="1"/>
          <p:nvPr>
            <p:ph type="title"/>
          </p:nvPr>
        </p:nvSpPr>
        <p:spPr>
          <a:xfrm>
            <a:off x="471900" y="738725"/>
            <a:ext cx="8222100" cy="7676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indent="0" lvl="1">
              <a:spcBef>
                <a:spcPts val="0"/>
              </a:spcBef>
              <a:buClr>
                <a:schemeClr val="lt1"/>
              </a:buClr>
              <a:buSzPts val="3200"/>
              <a:buFont typeface="Roboto"/>
              <a:buNone/>
              <a:defRPr sz="3200">
                <a:solidFill>
                  <a:schemeClr val="lt1"/>
                </a:solidFill>
                <a:latin typeface="Roboto"/>
                <a:ea typeface="Roboto"/>
                <a:cs typeface="Roboto"/>
                <a:sym typeface="Roboto"/>
              </a:defRPr>
            </a:lvl2pPr>
            <a:lvl3pPr indent="0" lvl="2">
              <a:spcBef>
                <a:spcPts val="0"/>
              </a:spcBef>
              <a:buClr>
                <a:schemeClr val="lt1"/>
              </a:buClr>
              <a:buSzPts val="3200"/>
              <a:buFont typeface="Roboto"/>
              <a:buNone/>
              <a:defRPr sz="3200">
                <a:solidFill>
                  <a:schemeClr val="lt1"/>
                </a:solidFill>
                <a:latin typeface="Roboto"/>
                <a:ea typeface="Roboto"/>
                <a:cs typeface="Roboto"/>
                <a:sym typeface="Roboto"/>
              </a:defRPr>
            </a:lvl3pPr>
            <a:lvl4pPr indent="0" lvl="3">
              <a:spcBef>
                <a:spcPts val="0"/>
              </a:spcBef>
              <a:buClr>
                <a:schemeClr val="lt1"/>
              </a:buClr>
              <a:buSzPts val="3200"/>
              <a:buFont typeface="Roboto"/>
              <a:buNone/>
              <a:defRPr sz="3200">
                <a:solidFill>
                  <a:schemeClr val="lt1"/>
                </a:solidFill>
                <a:latin typeface="Roboto"/>
                <a:ea typeface="Roboto"/>
                <a:cs typeface="Roboto"/>
                <a:sym typeface="Roboto"/>
              </a:defRPr>
            </a:lvl4pPr>
            <a:lvl5pPr indent="0" lvl="4">
              <a:spcBef>
                <a:spcPts val="0"/>
              </a:spcBef>
              <a:buClr>
                <a:schemeClr val="lt1"/>
              </a:buClr>
              <a:buSzPts val="3200"/>
              <a:buFont typeface="Roboto"/>
              <a:buNone/>
              <a:defRPr sz="3200">
                <a:solidFill>
                  <a:schemeClr val="lt1"/>
                </a:solidFill>
                <a:latin typeface="Roboto"/>
                <a:ea typeface="Roboto"/>
                <a:cs typeface="Roboto"/>
                <a:sym typeface="Roboto"/>
              </a:defRPr>
            </a:lvl5pPr>
            <a:lvl6pPr indent="0" lvl="5">
              <a:spcBef>
                <a:spcPts val="0"/>
              </a:spcBef>
              <a:buClr>
                <a:schemeClr val="lt1"/>
              </a:buClr>
              <a:buSzPts val="3200"/>
              <a:buFont typeface="Roboto"/>
              <a:buNone/>
              <a:defRPr sz="3200">
                <a:solidFill>
                  <a:schemeClr val="lt1"/>
                </a:solidFill>
                <a:latin typeface="Roboto"/>
                <a:ea typeface="Roboto"/>
                <a:cs typeface="Roboto"/>
                <a:sym typeface="Roboto"/>
              </a:defRPr>
            </a:lvl6pPr>
            <a:lvl7pPr indent="0" lvl="6">
              <a:spcBef>
                <a:spcPts val="0"/>
              </a:spcBef>
              <a:buClr>
                <a:schemeClr val="lt1"/>
              </a:buClr>
              <a:buSzPts val="3200"/>
              <a:buFont typeface="Roboto"/>
              <a:buNone/>
              <a:defRPr sz="3200">
                <a:solidFill>
                  <a:schemeClr val="lt1"/>
                </a:solidFill>
                <a:latin typeface="Roboto"/>
                <a:ea typeface="Roboto"/>
                <a:cs typeface="Roboto"/>
                <a:sym typeface="Roboto"/>
              </a:defRPr>
            </a:lvl7pPr>
            <a:lvl8pPr indent="0" lvl="7">
              <a:spcBef>
                <a:spcPts val="0"/>
              </a:spcBef>
              <a:buClr>
                <a:schemeClr val="lt1"/>
              </a:buClr>
              <a:buSzPts val="3200"/>
              <a:buFont typeface="Roboto"/>
              <a:buNone/>
              <a:defRPr sz="3200">
                <a:solidFill>
                  <a:schemeClr val="lt1"/>
                </a:solidFill>
                <a:latin typeface="Roboto"/>
                <a:ea typeface="Roboto"/>
                <a:cs typeface="Roboto"/>
                <a:sym typeface="Roboto"/>
              </a:defRPr>
            </a:lvl8pPr>
            <a:lvl9pPr indent="0"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30" name="Shape 30"/>
          <p:cNvSpPr txBox="1"/>
          <p:nvPr>
            <p:ph idx="1" type="body"/>
          </p:nvPr>
        </p:nvSpPr>
        <p:spPr>
          <a:xfrm>
            <a:off x="471900" y="1919075"/>
            <a:ext cx="3999899" cy="271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9pPr>
          </a:lstStyle>
          <a:p/>
        </p:txBody>
      </p:sp>
      <p:sp>
        <p:nvSpPr>
          <p:cNvPr id="31" name="Shape 31"/>
          <p:cNvSpPr txBox="1"/>
          <p:nvPr>
            <p:ph idx="2" type="body"/>
          </p:nvPr>
        </p:nvSpPr>
        <p:spPr>
          <a:xfrm>
            <a:off x="4694250" y="1919075"/>
            <a:ext cx="3999899" cy="271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9pPr>
          </a:lstStyle>
          <a:p/>
        </p:txBody>
      </p:sp>
      <p:sp>
        <p:nvSpPr>
          <p:cNvPr id="32" name="Shape 32"/>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p:nvPr/>
        </p:nvSpPr>
        <p:spPr>
          <a:xfrm flipH="1" rot="10800000">
            <a:off x="0" y="656399"/>
            <a:ext cx="9144000" cy="4487100"/>
          </a:xfrm>
          <a:prstGeom prst="rect">
            <a:avLst/>
          </a:prstGeom>
          <a:solidFill>
            <a:schemeClr val="accent4"/>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txBox="1"/>
          <p:nvPr>
            <p:ph type="title"/>
          </p:nvPr>
        </p:nvSpPr>
        <p:spPr>
          <a:xfrm>
            <a:off x="98250" y="16350"/>
            <a:ext cx="8826599" cy="602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indent="0" lvl="1">
              <a:spcBef>
                <a:spcPts val="0"/>
              </a:spcBef>
              <a:buClr>
                <a:schemeClr val="lt1"/>
              </a:buClr>
              <a:buSzPts val="1800"/>
              <a:buFont typeface="Roboto"/>
              <a:buNone/>
              <a:defRPr sz="1800">
                <a:solidFill>
                  <a:schemeClr val="lt1"/>
                </a:solidFill>
                <a:latin typeface="Roboto"/>
                <a:ea typeface="Roboto"/>
                <a:cs typeface="Roboto"/>
                <a:sym typeface="Roboto"/>
              </a:defRPr>
            </a:lvl2pPr>
            <a:lvl3pPr indent="0" lvl="2">
              <a:spcBef>
                <a:spcPts val="0"/>
              </a:spcBef>
              <a:buClr>
                <a:schemeClr val="lt1"/>
              </a:buClr>
              <a:buSzPts val="1800"/>
              <a:buFont typeface="Roboto"/>
              <a:buNone/>
              <a:defRPr sz="1800">
                <a:solidFill>
                  <a:schemeClr val="lt1"/>
                </a:solidFill>
                <a:latin typeface="Roboto"/>
                <a:ea typeface="Roboto"/>
                <a:cs typeface="Roboto"/>
                <a:sym typeface="Roboto"/>
              </a:defRPr>
            </a:lvl3pPr>
            <a:lvl4pPr indent="0" lvl="3">
              <a:spcBef>
                <a:spcPts val="0"/>
              </a:spcBef>
              <a:buClr>
                <a:schemeClr val="lt1"/>
              </a:buClr>
              <a:buSzPts val="1800"/>
              <a:buFont typeface="Roboto"/>
              <a:buNone/>
              <a:defRPr sz="1800">
                <a:solidFill>
                  <a:schemeClr val="lt1"/>
                </a:solidFill>
                <a:latin typeface="Roboto"/>
                <a:ea typeface="Roboto"/>
                <a:cs typeface="Roboto"/>
                <a:sym typeface="Roboto"/>
              </a:defRPr>
            </a:lvl4pPr>
            <a:lvl5pPr indent="0" lvl="4">
              <a:spcBef>
                <a:spcPts val="0"/>
              </a:spcBef>
              <a:buClr>
                <a:schemeClr val="lt1"/>
              </a:buClr>
              <a:buSzPts val="1800"/>
              <a:buFont typeface="Roboto"/>
              <a:buNone/>
              <a:defRPr sz="1800">
                <a:solidFill>
                  <a:schemeClr val="lt1"/>
                </a:solidFill>
                <a:latin typeface="Roboto"/>
                <a:ea typeface="Roboto"/>
                <a:cs typeface="Roboto"/>
                <a:sym typeface="Roboto"/>
              </a:defRPr>
            </a:lvl5pPr>
            <a:lvl6pPr indent="0" lvl="5">
              <a:spcBef>
                <a:spcPts val="0"/>
              </a:spcBef>
              <a:buClr>
                <a:schemeClr val="lt1"/>
              </a:buClr>
              <a:buSzPts val="1800"/>
              <a:buFont typeface="Roboto"/>
              <a:buNone/>
              <a:defRPr sz="1800">
                <a:solidFill>
                  <a:schemeClr val="lt1"/>
                </a:solidFill>
                <a:latin typeface="Roboto"/>
                <a:ea typeface="Roboto"/>
                <a:cs typeface="Roboto"/>
                <a:sym typeface="Roboto"/>
              </a:defRPr>
            </a:lvl6pPr>
            <a:lvl7pPr indent="0" lvl="6">
              <a:spcBef>
                <a:spcPts val="0"/>
              </a:spcBef>
              <a:buClr>
                <a:schemeClr val="lt1"/>
              </a:buClr>
              <a:buSzPts val="1800"/>
              <a:buFont typeface="Roboto"/>
              <a:buNone/>
              <a:defRPr sz="1800">
                <a:solidFill>
                  <a:schemeClr val="lt1"/>
                </a:solidFill>
                <a:latin typeface="Roboto"/>
                <a:ea typeface="Roboto"/>
                <a:cs typeface="Roboto"/>
                <a:sym typeface="Roboto"/>
              </a:defRPr>
            </a:lvl7pPr>
            <a:lvl8pPr indent="0" lvl="7">
              <a:spcBef>
                <a:spcPts val="0"/>
              </a:spcBef>
              <a:buClr>
                <a:schemeClr val="lt1"/>
              </a:buClr>
              <a:buSzPts val="1800"/>
              <a:buFont typeface="Roboto"/>
              <a:buNone/>
              <a:defRPr sz="1800">
                <a:solidFill>
                  <a:schemeClr val="lt1"/>
                </a:solidFill>
                <a:latin typeface="Roboto"/>
                <a:ea typeface="Roboto"/>
                <a:cs typeface="Roboto"/>
                <a:sym typeface="Roboto"/>
              </a:defRPr>
            </a:lvl8pPr>
            <a:lvl9pPr indent="0" lvl="8">
              <a:spcBef>
                <a:spcPts val="0"/>
              </a:spcBef>
              <a:buClr>
                <a:schemeClr val="lt1"/>
              </a:buClr>
              <a:buSzPts val="1800"/>
              <a:buFont typeface="Roboto"/>
              <a:buNone/>
              <a:defRPr sz="1800">
                <a:solidFill>
                  <a:schemeClr val="lt1"/>
                </a:solidFill>
                <a:latin typeface="Roboto"/>
                <a:ea typeface="Roboto"/>
                <a:cs typeface="Roboto"/>
                <a:sym typeface="Roboto"/>
              </a:defRPr>
            </a:lvl9pPr>
          </a:lstStyle>
          <a:p/>
        </p:txBody>
      </p:sp>
      <p:sp>
        <p:nvSpPr>
          <p:cNvPr id="37" name="Shape 37"/>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txBox="1"/>
          <p:nvPr>
            <p:ph type="title"/>
          </p:nvPr>
        </p:nvSpPr>
        <p:spPr>
          <a:xfrm>
            <a:off x="226077" y="357800"/>
            <a:ext cx="2807999" cy="9533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indent="0" lvl="1">
              <a:spcBef>
                <a:spcPts val="0"/>
              </a:spcBef>
              <a:buClr>
                <a:schemeClr val="lt1"/>
              </a:buClr>
              <a:buSzPts val="2400"/>
              <a:buFont typeface="Roboto"/>
              <a:buNone/>
              <a:defRPr sz="2400">
                <a:solidFill>
                  <a:schemeClr val="lt1"/>
                </a:solidFill>
                <a:latin typeface="Roboto"/>
                <a:ea typeface="Roboto"/>
                <a:cs typeface="Roboto"/>
                <a:sym typeface="Roboto"/>
              </a:defRPr>
            </a:lvl2pPr>
            <a:lvl3pPr indent="0" lvl="2">
              <a:spcBef>
                <a:spcPts val="0"/>
              </a:spcBef>
              <a:buClr>
                <a:schemeClr val="lt1"/>
              </a:buClr>
              <a:buSzPts val="2400"/>
              <a:buFont typeface="Roboto"/>
              <a:buNone/>
              <a:defRPr sz="2400">
                <a:solidFill>
                  <a:schemeClr val="lt1"/>
                </a:solidFill>
                <a:latin typeface="Roboto"/>
                <a:ea typeface="Roboto"/>
                <a:cs typeface="Roboto"/>
                <a:sym typeface="Roboto"/>
              </a:defRPr>
            </a:lvl3pPr>
            <a:lvl4pPr indent="0" lvl="3">
              <a:spcBef>
                <a:spcPts val="0"/>
              </a:spcBef>
              <a:buClr>
                <a:schemeClr val="lt1"/>
              </a:buClr>
              <a:buSzPts val="2400"/>
              <a:buFont typeface="Roboto"/>
              <a:buNone/>
              <a:defRPr sz="2400">
                <a:solidFill>
                  <a:schemeClr val="lt1"/>
                </a:solidFill>
                <a:latin typeface="Roboto"/>
                <a:ea typeface="Roboto"/>
                <a:cs typeface="Roboto"/>
                <a:sym typeface="Roboto"/>
              </a:defRPr>
            </a:lvl4pPr>
            <a:lvl5pPr indent="0" lvl="4">
              <a:spcBef>
                <a:spcPts val="0"/>
              </a:spcBef>
              <a:buClr>
                <a:schemeClr val="lt1"/>
              </a:buClr>
              <a:buSzPts val="2400"/>
              <a:buFont typeface="Roboto"/>
              <a:buNone/>
              <a:defRPr sz="2400">
                <a:solidFill>
                  <a:schemeClr val="lt1"/>
                </a:solidFill>
                <a:latin typeface="Roboto"/>
                <a:ea typeface="Roboto"/>
                <a:cs typeface="Roboto"/>
                <a:sym typeface="Roboto"/>
              </a:defRPr>
            </a:lvl5pPr>
            <a:lvl6pPr indent="0" lvl="5">
              <a:spcBef>
                <a:spcPts val="0"/>
              </a:spcBef>
              <a:buClr>
                <a:schemeClr val="lt1"/>
              </a:buClr>
              <a:buSzPts val="2400"/>
              <a:buFont typeface="Roboto"/>
              <a:buNone/>
              <a:defRPr sz="2400">
                <a:solidFill>
                  <a:schemeClr val="lt1"/>
                </a:solidFill>
                <a:latin typeface="Roboto"/>
                <a:ea typeface="Roboto"/>
                <a:cs typeface="Roboto"/>
                <a:sym typeface="Roboto"/>
              </a:defRPr>
            </a:lvl6pPr>
            <a:lvl7pPr indent="0" lvl="6">
              <a:spcBef>
                <a:spcPts val="0"/>
              </a:spcBef>
              <a:buClr>
                <a:schemeClr val="lt1"/>
              </a:buClr>
              <a:buSzPts val="2400"/>
              <a:buFont typeface="Roboto"/>
              <a:buNone/>
              <a:defRPr sz="2400">
                <a:solidFill>
                  <a:schemeClr val="lt1"/>
                </a:solidFill>
                <a:latin typeface="Roboto"/>
                <a:ea typeface="Roboto"/>
                <a:cs typeface="Roboto"/>
                <a:sym typeface="Roboto"/>
              </a:defRPr>
            </a:lvl7pPr>
            <a:lvl8pPr indent="0" lvl="7">
              <a:spcBef>
                <a:spcPts val="0"/>
              </a:spcBef>
              <a:buClr>
                <a:schemeClr val="lt1"/>
              </a:buClr>
              <a:buSzPts val="2400"/>
              <a:buFont typeface="Roboto"/>
              <a:buNone/>
              <a:defRPr sz="2400">
                <a:solidFill>
                  <a:schemeClr val="lt1"/>
                </a:solidFill>
                <a:latin typeface="Roboto"/>
                <a:ea typeface="Roboto"/>
                <a:cs typeface="Roboto"/>
                <a:sym typeface="Roboto"/>
              </a:defRPr>
            </a:lvl8pPr>
            <a:lvl9pPr indent="0" lvl="8">
              <a:spcBef>
                <a:spcPts val="0"/>
              </a:spcBef>
              <a:buClr>
                <a:schemeClr val="lt1"/>
              </a:buClr>
              <a:buSzPts val="2400"/>
              <a:buFont typeface="Roboto"/>
              <a:buNone/>
              <a:defRPr sz="2400">
                <a:solidFill>
                  <a:schemeClr val="lt1"/>
                </a:solidFill>
                <a:latin typeface="Roboto"/>
                <a:ea typeface="Roboto"/>
                <a:cs typeface="Roboto"/>
                <a:sym typeface="Roboto"/>
              </a:defRPr>
            </a:lvl9pPr>
          </a:lstStyle>
          <a:p/>
        </p:txBody>
      </p:sp>
      <p:sp>
        <p:nvSpPr>
          <p:cNvPr id="42" name="Shape 42"/>
          <p:cNvSpPr txBox="1"/>
          <p:nvPr>
            <p:ph idx="1" type="body"/>
          </p:nvPr>
        </p:nvSpPr>
        <p:spPr>
          <a:xfrm>
            <a:off x="226075" y="1465800"/>
            <a:ext cx="2807999" cy="3163499"/>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1pPr>
            <a:lvl2pPr indent="0" lvl="1" marL="0" marR="0" rtl="0" algn="l">
              <a:lnSpc>
                <a:spcPct val="115000"/>
              </a:lnSpc>
              <a:spcBef>
                <a:spcPts val="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2pPr>
            <a:lvl3pPr indent="0" lvl="2" marL="0" marR="0" rtl="0" algn="l">
              <a:lnSpc>
                <a:spcPct val="115000"/>
              </a:lnSpc>
              <a:spcBef>
                <a:spcPts val="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3pPr>
            <a:lvl4pPr indent="0" lvl="3" marL="0" marR="0" rtl="0" algn="l">
              <a:lnSpc>
                <a:spcPct val="115000"/>
              </a:lnSpc>
              <a:spcBef>
                <a:spcPts val="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4pPr>
            <a:lvl5pPr indent="0" lvl="4" marL="0" marR="0" rtl="0" algn="l">
              <a:lnSpc>
                <a:spcPct val="115000"/>
              </a:lnSpc>
              <a:spcBef>
                <a:spcPts val="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5pPr>
            <a:lvl6pPr indent="0" lvl="5" marL="0" marR="0" rtl="0" algn="l">
              <a:lnSpc>
                <a:spcPct val="115000"/>
              </a:lnSpc>
              <a:spcBef>
                <a:spcPts val="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6pPr>
            <a:lvl7pPr indent="0" lvl="6" marL="0" marR="0" rtl="0" algn="l">
              <a:lnSpc>
                <a:spcPct val="115000"/>
              </a:lnSpc>
              <a:spcBef>
                <a:spcPts val="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7pPr>
            <a:lvl8pPr indent="0" lvl="7" marL="0" marR="0" rtl="0" algn="l">
              <a:lnSpc>
                <a:spcPct val="115000"/>
              </a:lnSpc>
              <a:spcBef>
                <a:spcPts val="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8pPr>
            <a:lvl9pPr indent="0" lvl="8" marL="0" marR="0" rtl="0" algn="l">
              <a:lnSpc>
                <a:spcPct val="115000"/>
              </a:lnSpc>
              <a:spcBef>
                <a:spcPts val="0"/>
              </a:spcBef>
              <a:spcAft>
                <a:spcPts val="1600"/>
              </a:spcAft>
              <a:buClr>
                <a:schemeClr val="lt1"/>
              </a:buClr>
              <a:buSzPts val="1200"/>
              <a:buFont typeface="Roboto"/>
              <a:buNone/>
              <a:defRPr b="0" i="0" sz="1200" u="none" cap="none" strike="noStrike">
                <a:solidFill>
                  <a:schemeClr val="lt1"/>
                </a:solidFill>
                <a:latin typeface="Roboto"/>
                <a:ea typeface="Roboto"/>
                <a:cs typeface="Roboto"/>
                <a:sym typeface="Roboto"/>
              </a:defRPr>
            </a:lvl9pPr>
          </a:lstStyle>
          <a:p/>
        </p:txBody>
      </p:sp>
      <p:sp>
        <p:nvSpPr>
          <p:cNvPr id="43" name="Shape 43"/>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4" name="Shape 44"/>
        <p:cNvGrpSpPr/>
        <p:nvPr/>
      </p:nvGrpSpPr>
      <p:grpSpPr>
        <a:xfrm>
          <a:off x="0" y="0"/>
          <a:ext cx="0" cy="0"/>
          <a:chOff x="0" y="0"/>
          <a:chExt cx="0" cy="0"/>
        </a:xfrm>
      </p:grpSpPr>
      <p:sp>
        <p:nvSpPr>
          <p:cNvPr id="45" name="Shape 45"/>
          <p:cNvSpPr txBox="1"/>
          <p:nvPr>
            <p:ph type="title"/>
          </p:nvPr>
        </p:nvSpPr>
        <p:spPr>
          <a:xfrm>
            <a:off x="490250" y="488250"/>
            <a:ext cx="62271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indent="0" lvl="1">
              <a:spcBef>
                <a:spcPts val="0"/>
              </a:spcBef>
              <a:buClr>
                <a:schemeClr val="lt1"/>
              </a:buClr>
              <a:buSzPts val="6000"/>
              <a:buFont typeface="Roboto"/>
              <a:buNone/>
              <a:defRPr sz="6000">
                <a:solidFill>
                  <a:schemeClr val="lt1"/>
                </a:solidFill>
                <a:latin typeface="Roboto"/>
                <a:ea typeface="Roboto"/>
                <a:cs typeface="Roboto"/>
                <a:sym typeface="Roboto"/>
              </a:defRPr>
            </a:lvl2pPr>
            <a:lvl3pPr indent="0" lvl="2">
              <a:spcBef>
                <a:spcPts val="0"/>
              </a:spcBef>
              <a:buClr>
                <a:schemeClr val="lt1"/>
              </a:buClr>
              <a:buSzPts val="6000"/>
              <a:buFont typeface="Roboto"/>
              <a:buNone/>
              <a:defRPr sz="6000">
                <a:solidFill>
                  <a:schemeClr val="lt1"/>
                </a:solidFill>
                <a:latin typeface="Roboto"/>
                <a:ea typeface="Roboto"/>
                <a:cs typeface="Roboto"/>
                <a:sym typeface="Roboto"/>
              </a:defRPr>
            </a:lvl3pPr>
            <a:lvl4pPr indent="0" lvl="3">
              <a:spcBef>
                <a:spcPts val="0"/>
              </a:spcBef>
              <a:buClr>
                <a:schemeClr val="lt1"/>
              </a:buClr>
              <a:buSzPts val="6000"/>
              <a:buFont typeface="Roboto"/>
              <a:buNone/>
              <a:defRPr sz="6000">
                <a:solidFill>
                  <a:schemeClr val="lt1"/>
                </a:solidFill>
                <a:latin typeface="Roboto"/>
                <a:ea typeface="Roboto"/>
                <a:cs typeface="Roboto"/>
                <a:sym typeface="Roboto"/>
              </a:defRPr>
            </a:lvl4pPr>
            <a:lvl5pPr indent="0" lvl="4">
              <a:spcBef>
                <a:spcPts val="0"/>
              </a:spcBef>
              <a:buClr>
                <a:schemeClr val="lt1"/>
              </a:buClr>
              <a:buSzPts val="6000"/>
              <a:buFont typeface="Roboto"/>
              <a:buNone/>
              <a:defRPr sz="6000">
                <a:solidFill>
                  <a:schemeClr val="lt1"/>
                </a:solidFill>
                <a:latin typeface="Roboto"/>
                <a:ea typeface="Roboto"/>
                <a:cs typeface="Roboto"/>
                <a:sym typeface="Roboto"/>
              </a:defRPr>
            </a:lvl5pPr>
            <a:lvl6pPr indent="0" lvl="5">
              <a:spcBef>
                <a:spcPts val="0"/>
              </a:spcBef>
              <a:buClr>
                <a:schemeClr val="lt1"/>
              </a:buClr>
              <a:buSzPts val="6000"/>
              <a:buFont typeface="Roboto"/>
              <a:buNone/>
              <a:defRPr sz="6000">
                <a:solidFill>
                  <a:schemeClr val="lt1"/>
                </a:solidFill>
                <a:latin typeface="Roboto"/>
                <a:ea typeface="Roboto"/>
                <a:cs typeface="Roboto"/>
                <a:sym typeface="Roboto"/>
              </a:defRPr>
            </a:lvl6pPr>
            <a:lvl7pPr indent="0" lvl="6">
              <a:spcBef>
                <a:spcPts val="0"/>
              </a:spcBef>
              <a:buClr>
                <a:schemeClr val="lt1"/>
              </a:buClr>
              <a:buSzPts val="6000"/>
              <a:buFont typeface="Roboto"/>
              <a:buNone/>
              <a:defRPr sz="6000">
                <a:solidFill>
                  <a:schemeClr val="lt1"/>
                </a:solidFill>
                <a:latin typeface="Roboto"/>
                <a:ea typeface="Roboto"/>
                <a:cs typeface="Roboto"/>
                <a:sym typeface="Roboto"/>
              </a:defRPr>
            </a:lvl7pPr>
            <a:lvl8pPr indent="0" lvl="7">
              <a:spcBef>
                <a:spcPts val="0"/>
              </a:spcBef>
              <a:buClr>
                <a:schemeClr val="lt1"/>
              </a:buClr>
              <a:buSzPts val="6000"/>
              <a:buFont typeface="Roboto"/>
              <a:buNone/>
              <a:defRPr sz="6000">
                <a:solidFill>
                  <a:schemeClr val="lt1"/>
                </a:solidFill>
                <a:latin typeface="Roboto"/>
                <a:ea typeface="Roboto"/>
                <a:cs typeface="Roboto"/>
                <a:sym typeface="Roboto"/>
              </a:defRPr>
            </a:lvl8pPr>
            <a:lvl9pPr indent="0" lvl="8">
              <a:spcBef>
                <a:spcPts val="0"/>
              </a:spcBef>
              <a:buClr>
                <a:schemeClr val="lt1"/>
              </a:buClr>
              <a:buSzPts val="6000"/>
              <a:buFont typeface="Roboto"/>
              <a:buNone/>
              <a:defRPr sz="6000">
                <a:solidFill>
                  <a:schemeClr val="lt1"/>
                </a:solidFill>
                <a:latin typeface="Roboto"/>
                <a:ea typeface="Roboto"/>
                <a:cs typeface="Roboto"/>
                <a:sym typeface="Roboto"/>
              </a:defRPr>
            </a:lvl9pPr>
          </a:lstStyle>
          <a:p/>
        </p:txBody>
      </p:sp>
      <p:sp>
        <p:nvSpPr>
          <p:cNvPr id="46" name="Shape 46"/>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7" name="Shape 47"/>
        <p:cNvGrpSpPr/>
        <p:nvPr/>
      </p:nvGrpSpPr>
      <p:grpSpPr>
        <a:xfrm>
          <a:off x="0" y="0"/>
          <a:ext cx="0" cy="0"/>
          <a:chOff x="0" y="0"/>
          <a:chExt cx="0" cy="0"/>
        </a:xfrm>
      </p:grpSpPr>
      <p:sp>
        <p:nvSpPr>
          <p:cNvPr id="48" name="Shape 48"/>
          <p:cNvSpPr/>
          <p:nvPr/>
        </p:nvSpPr>
        <p:spPr>
          <a:xfrm flipH="1">
            <a:off x="0" y="0"/>
            <a:ext cx="4572000" cy="5143499"/>
          </a:xfrm>
          <a:prstGeom prst="rect">
            <a:avLst/>
          </a:prstGeom>
          <a:solidFill>
            <a:schemeClr val="accent4"/>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txBox="1"/>
          <p:nvPr>
            <p:ph type="title"/>
          </p:nvPr>
        </p:nvSpPr>
        <p:spPr>
          <a:xfrm>
            <a:off x="265500" y="1233175"/>
            <a:ext cx="4045199"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indent="0" lvl="1" algn="ctr">
              <a:spcBef>
                <a:spcPts val="0"/>
              </a:spcBef>
              <a:buClr>
                <a:schemeClr val="dk2"/>
              </a:buClr>
              <a:buSzPts val="4200"/>
              <a:buFont typeface="Roboto"/>
              <a:buNone/>
              <a:defRPr sz="4200">
                <a:solidFill>
                  <a:schemeClr val="dk2"/>
                </a:solidFill>
                <a:latin typeface="Roboto"/>
                <a:ea typeface="Roboto"/>
                <a:cs typeface="Roboto"/>
                <a:sym typeface="Roboto"/>
              </a:defRPr>
            </a:lvl2pPr>
            <a:lvl3pPr indent="0" lvl="2" algn="ctr">
              <a:spcBef>
                <a:spcPts val="0"/>
              </a:spcBef>
              <a:buClr>
                <a:schemeClr val="dk2"/>
              </a:buClr>
              <a:buSzPts val="4200"/>
              <a:buFont typeface="Roboto"/>
              <a:buNone/>
              <a:defRPr sz="4200">
                <a:solidFill>
                  <a:schemeClr val="dk2"/>
                </a:solidFill>
                <a:latin typeface="Roboto"/>
                <a:ea typeface="Roboto"/>
                <a:cs typeface="Roboto"/>
                <a:sym typeface="Roboto"/>
              </a:defRPr>
            </a:lvl3pPr>
            <a:lvl4pPr indent="0" lvl="3" algn="ctr">
              <a:spcBef>
                <a:spcPts val="0"/>
              </a:spcBef>
              <a:buClr>
                <a:schemeClr val="dk2"/>
              </a:buClr>
              <a:buSzPts val="4200"/>
              <a:buFont typeface="Roboto"/>
              <a:buNone/>
              <a:defRPr sz="4200">
                <a:solidFill>
                  <a:schemeClr val="dk2"/>
                </a:solidFill>
                <a:latin typeface="Roboto"/>
                <a:ea typeface="Roboto"/>
                <a:cs typeface="Roboto"/>
                <a:sym typeface="Roboto"/>
              </a:defRPr>
            </a:lvl4pPr>
            <a:lvl5pPr indent="0" lvl="4" algn="ctr">
              <a:spcBef>
                <a:spcPts val="0"/>
              </a:spcBef>
              <a:buClr>
                <a:schemeClr val="dk2"/>
              </a:buClr>
              <a:buSzPts val="4200"/>
              <a:buFont typeface="Roboto"/>
              <a:buNone/>
              <a:defRPr sz="4200">
                <a:solidFill>
                  <a:schemeClr val="dk2"/>
                </a:solidFill>
                <a:latin typeface="Roboto"/>
                <a:ea typeface="Roboto"/>
                <a:cs typeface="Roboto"/>
                <a:sym typeface="Roboto"/>
              </a:defRPr>
            </a:lvl5pPr>
            <a:lvl6pPr indent="0" lvl="5" algn="ctr">
              <a:spcBef>
                <a:spcPts val="0"/>
              </a:spcBef>
              <a:buClr>
                <a:schemeClr val="dk2"/>
              </a:buClr>
              <a:buSzPts val="4200"/>
              <a:buFont typeface="Roboto"/>
              <a:buNone/>
              <a:defRPr sz="4200">
                <a:solidFill>
                  <a:schemeClr val="dk2"/>
                </a:solidFill>
                <a:latin typeface="Roboto"/>
                <a:ea typeface="Roboto"/>
                <a:cs typeface="Roboto"/>
                <a:sym typeface="Roboto"/>
              </a:defRPr>
            </a:lvl6pPr>
            <a:lvl7pPr indent="0" lvl="6" algn="ctr">
              <a:spcBef>
                <a:spcPts val="0"/>
              </a:spcBef>
              <a:buClr>
                <a:schemeClr val="dk2"/>
              </a:buClr>
              <a:buSzPts val="4200"/>
              <a:buFont typeface="Roboto"/>
              <a:buNone/>
              <a:defRPr sz="4200">
                <a:solidFill>
                  <a:schemeClr val="dk2"/>
                </a:solidFill>
                <a:latin typeface="Roboto"/>
                <a:ea typeface="Roboto"/>
                <a:cs typeface="Roboto"/>
                <a:sym typeface="Roboto"/>
              </a:defRPr>
            </a:lvl7pPr>
            <a:lvl8pPr indent="0" lvl="7" algn="ctr">
              <a:spcBef>
                <a:spcPts val="0"/>
              </a:spcBef>
              <a:buClr>
                <a:schemeClr val="dk2"/>
              </a:buClr>
              <a:buSzPts val="4200"/>
              <a:buFont typeface="Roboto"/>
              <a:buNone/>
              <a:defRPr sz="4200">
                <a:solidFill>
                  <a:schemeClr val="dk2"/>
                </a:solidFill>
                <a:latin typeface="Roboto"/>
                <a:ea typeface="Roboto"/>
                <a:cs typeface="Roboto"/>
                <a:sym typeface="Roboto"/>
              </a:defRPr>
            </a:lvl8pPr>
            <a:lvl9pPr indent="0" lvl="8" algn="ctr">
              <a:spcBef>
                <a:spcPts val="0"/>
              </a:spcBef>
              <a:buClr>
                <a:schemeClr val="dk2"/>
              </a:buClr>
              <a:buSzPts val="4200"/>
              <a:buFont typeface="Roboto"/>
              <a:buNone/>
              <a:defRPr sz="4200">
                <a:solidFill>
                  <a:schemeClr val="dk2"/>
                </a:solidFill>
                <a:latin typeface="Roboto"/>
                <a:ea typeface="Roboto"/>
                <a:cs typeface="Roboto"/>
                <a:sym typeface="Roboto"/>
              </a:defRPr>
            </a:lvl9pPr>
          </a:lstStyle>
          <a:p/>
        </p:txBody>
      </p:sp>
      <p:sp>
        <p:nvSpPr>
          <p:cNvPr id="51" name="Shape 51"/>
          <p:cNvSpPr txBox="1"/>
          <p:nvPr>
            <p:ph idx="1" type="subTitle"/>
          </p:nvPr>
        </p:nvSpPr>
        <p:spPr>
          <a:xfrm>
            <a:off x="265500" y="2779466"/>
            <a:ext cx="4045199"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indent="0" lvl="1"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indent="0" lvl="2"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indent="0" lvl="3"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indent="0" lvl="4"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indent="0" lvl="5"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indent="0" lvl="6"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indent="0" lvl="7"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indent="0" lvl="8"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52" name="Shape 52"/>
          <p:cNvSpPr txBox="1"/>
          <p:nvPr>
            <p:ph idx="2" type="body"/>
          </p:nvPr>
        </p:nvSpPr>
        <p:spPr>
          <a:xfrm>
            <a:off x="4939500" y="724200"/>
            <a:ext cx="3837000" cy="3695099"/>
          </a:xfrm>
          <a:prstGeom prst="rect">
            <a:avLst/>
          </a:prstGeom>
          <a:noFill/>
          <a:ln>
            <a:noFill/>
          </a:ln>
        </p:spPr>
        <p:txBody>
          <a:bodyPr anchorCtr="0" anchor="ctr" bIns="91425" lIns="91425" rIns="91425" wrap="square" tIns="91425"/>
          <a:lstStyle>
            <a:lvl1pPr indent="0" lvl="0" marL="0" marR="0" rtl="0" algn="l">
              <a:lnSpc>
                <a:spcPct val="115000"/>
              </a:lnSpc>
              <a:spcBef>
                <a:spcPts val="0"/>
              </a:spcBef>
              <a:spcAft>
                <a:spcPts val="160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indent="0" lvl="1" marL="0" marR="0" rtl="0" algn="l">
              <a:lnSpc>
                <a:spcPct val="115000"/>
              </a:lnSpc>
              <a:spcBef>
                <a:spcPts val="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2pPr>
            <a:lvl3pPr indent="0" lvl="2" marL="0" marR="0" rtl="0" algn="l">
              <a:lnSpc>
                <a:spcPct val="115000"/>
              </a:lnSpc>
              <a:spcBef>
                <a:spcPts val="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3pPr>
            <a:lvl4pPr indent="0" lvl="3" marL="0" marR="0" rtl="0" algn="l">
              <a:lnSpc>
                <a:spcPct val="115000"/>
              </a:lnSpc>
              <a:spcBef>
                <a:spcPts val="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4pPr>
            <a:lvl5pPr indent="0" lvl="4" marL="0" marR="0" rtl="0" algn="l">
              <a:lnSpc>
                <a:spcPct val="115000"/>
              </a:lnSpc>
              <a:spcBef>
                <a:spcPts val="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5pPr>
            <a:lvl6pPr indent="0" lvl="5" marL="0" marR="0" rtl="0" algn="l">
              <a:lnSpc>
                <a:spcPct val="115000"/>
              </a:lnSpc>
              <a:spcBef>
                <a:spcPts val="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6pPr>
            <a:lvl7pPr indent="0" lvl="6" marL="0" marR="0" rtl="0" algn="l">
              <a:lnSpc>
                <a:spcPct val="115000"/>
              </a:lnSpc>
              <a:spcBef>
                <a:spcPts val="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7pPr>
            <a:lvl8pPr indent="0" lvl="7" marL="0" marR="0" rtl="0" algn="l">
              <a:lnSpc>
                <a:spcPct val="115000"/>
              </a:lnSpc>
              <a:spcBef>
                <a:spcPts val="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8pPr>
            <a:lvl9pPr indent="0" lvl="8" marL="0" marR="0" rtl="0" algn="l">
              <a:lnSpc>
                <a:spcPct val="115000"/>
              </a:lnSpc>
              <a:spcBef>
                <a:spcPts val="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9pPr>
          </a:lstStyle>
          <a:p/>
        </p:txBody>
      </p:sp>
      <p:sp>
        <p:nvSpPr>
          <p:cNvPr id="53" name="Shape 53"/>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indent="0" lvl="1">
              <a:spcBef>
                <a:spcPts val="0"/>
              </a:spcBef>
              <a:buClr>
                <a:schemeClr val="lt1"/>
              </a:buClr>
              <a:buSzPts val="3200"/>
              <a:buFont typeface="Roboto"/>
              <a:buNone/>
              <a:defRPr sz="3200">
                <a:solidFill>
                  <a:schemeClr val="lt1"/>
                </a:solidFill>
                <a:latin typeface="Roboto"/>
                <a:ea typeface="Roboto"/>
                <a:cs typeface="Roboto"/>
                <a:sym typeface="Roboto"/>
              </a:defRPr>
            </a:lvl2pPr>
            <a:lvl3pPr indent="0" lvl="2">
              <a:spcBef>
                <a:spcPts val="0"/>
              </a:spcBef>
              <a:buClr>
                <a:schemeClr val="lt1"/>
              </a:buClr>
              <a:buSzPts val="3200"/>
              <a:buFont typeface="Roboto"/>
              <a:buNone/>
              <a:defRPr sz="3200">
                <a:solidFill>
                  <a:schemeClr val="lt1"/>
                </a:solidFill>
                <a:latin typeface="Roboto"/>
                <a:ea typeface="Roboto"/>
                <a:cs typeface="Roboto"/>
                <a:sym typeface="Roboto"/>
              </a:defRPr>
            </a:lvl3pPr>
            <a:lvl4pPr indent="0" lvl="3">
              <a:spcBef>
                <a:spcPts val="0"/>
              </a:spcBef>
              <a:buClr>
                <a:schemeClr val="lt1"/>
              </a:buClr>
              <a:buSzPts val="3200"/>
              <a:buFont typeface="Roboto"/>
              <a:buNone/>
              <a:defRPr sz="3200">
                <a:solidFill>
                  <a:schemeClr val="lt1"/>
                </a:solidFill>
                <a:latin typeface="Roboto"/>
                <a:ea typeface="Roboto"/>
                <a:cs typeface="Roboto"/>
                <a:sym typeface="Roboto"/>
              </a:defRPr>
            </a:lvl4pPr>
            <a:lvl5pPr indent="0" lvl="4">
              <a:spcBef>
                <a:spcPts val="0"/>
              </a:spcBef>
              <a:buClr>
                <a:schemeClr val="lt1"/>
              </a:buClr>
              <a:buSzPts val="3200"/>
              <a:buFont typeface="Roboto"/>
              <a:buNone/>
              <a:defRPr sz="3200">
                <a:solidFill>
                  <a:schemeClr val="lt1"/>
                </a:solidFill>
                <a:latin typeface="Roboto"/>
                <a:ea typeface="Roboto"/>
                <a:cs typeface="Roboto"/>
                <a:sym typeface="Roboto"/>
              </a:defRPr>
            </a:lvl5pPr>
            <a:lvl6pPr indent="0" lvl="5">
              <a:spcBef>
                <a:spcPts val="0"/>
              </a:spcBef>
              <a:buClr>
                <a:schemeClr val="lt1"/>
              </a:buClr>
              <a:buSzPts val="3200"/>
              <a:buFont typeface="Roboto"/>
              <a:buNone/>
              <a:defRPr sz="3200">
                <a:solidFill>
                  <a:schemeClr val="lt1"/>
                </a:solidFill>
                <a:latin typeface="Roboto"/>
                <a:ea typeface="Roboto"/>
                <a:cs typeface="Roboto"/>
                <a:sym typeface="Roboto"/>
              </a:defRPr>
            </a:lvl6pPr>
            <a:lvl7pPr indent="0" lvl="6">
              <a:spcBef>
                <a:spcPts val="0"/>
              </a:spcBef>
              <a:buClr>
                <a:schemeClr val="lt1"/>
              </a:buClr>
              <a:buSzPts val="3200"/>
              <a:buFont typeface="Roboto"/>
              <a:buNone/>
              <a:defRPr sz="3200">
                <a:solidFill>
                  <a:schemeClr val="lt1"/>
                </a:solidFill>
                <a:latin typeface="Roboto"/>
                <a:ea typeface="Roboto"/>
                <a:cs typeface="Roboto"/>
                <a:sym typeface="Roboto"/>
              </a:defRPr>
            </a:lvl7pPr>
            <a:lvl8pPr indent="0" lvl="7">
              <a:spcBef>
                <a:spcPts val="0"/>
              </a:spcBef>
              <a:buClr>
                <a:schemeClr val="lt1"/>
              </a:buClr>
              <a:buSzPts val="3200"/>
              <a:buFont typeface="Roboto"/>
              <a:buNone/>
              <a:defRPr sz="3200">
                <a:solidFill>
                  <a:schemeClr val="lt1"/>
                </a:solidFill>
                <a:latin typeface="Roboto"/>
                <a:ea typeface="Roboto"/>
                <a:cs typeface="Roboto"/>
                <a:sym typeface="Roboto"/>
              </a:defRPr>
            </a:lvl8pPr>
            <a:lvl9pPr indent="0"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63500" lvl="0" marL="0" marR="0" rtl="0" algn="r">
              <a:lnSpc>
                <a:spcPct val="100000"/>
              </a:lnSpc>
              <a:spcBef>
                <a:spcPts val="0"/>
              </a:spcBef>
              <a:spcAft>
                <a:spcPts val="0"/>
              </a:spcAft>
              <a:buClr>
                <a:schemeClr val="lt2"/>
              </a:buClr>
              <a:buSzPts val="1000"/>
              <a:buFont typeface="Roboto"/>
              <a:buNone/>
            </a:pPr>
            <a:fld id="{00000000-1234-1234-1234-123412341234}" type="slidenum">
              <a:rPr b="0" i="0" lang="en" sz="1000" u="none" cap="none" strike="noStrike">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eloquentjavascript.net/12_browser.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a:noFill/>
          <a:ln>
            <a:noFill/>
          </a:ln>
        </p:spPr>
        <p:txBody>
          <a:bodyPr anchorCtr="0" anchor="b" bIns="91425" lIns="91425" rIns="91425" wrap="square" tIns="91425">
            <a:noAutofit/>
          </a:bodyPr>
          <a:lstStyle/>
          <a:p>
            <a:pPr indent="-304800" lvl="0" marL="0" marR="0" rtl="0" algn="l">
              <a:lnSpc>
                <a:spcPct val="100000"/>
              </a:lnSpc>
              <a:spcBef>
                <a:spcPts val="0"/>
              </a:spcBef>
              <a:spcAft>
                <a:spcPts val="0"/>
              </a:spcAft>
              <a:buClr>
                <a:schemeClr val="lt1"/>
              </a:buClr>
              <a:buSzPts val="4800"/>
              <a:buFont typeface="Roboto"/>
              <a:buNone/>
            </a:pPr>
            <a:r>
              <a:rPr b="0" i="0" lang="en" sz="4800" u="none" cap="none" strike="noStrike">
                <a:solidFill>
                  <a:schemeClr val="lt1"/>
                </a:solidFill>
                <a:latin typeface="Arial"/>
                <a:ea typeface="Arial"/>
                <a:cs typeface="Arial"/>
                <a:sym typeface="Arial"/>
              </a:rPr>
              <a:t>JavaScript za početnike</a:t>
            </a:r>
          </a:p>
        </p:txBody>
      </p:sp>
      <p:sp>
        <p:nvSpPr>
          <p:cNvPr id="68" name="Shape 68"/>
          <p:cNvSpPr txBox="1"/>
          <p:nvPr>
            <p:ph idx="1" type="subTitle"/>
          </p:nvPr>
        </p:nvSpPr>
        <p:spPr>
          <a:xfrm>
            <a:off x="390525" y="2789130"/>
            <a:ext cx="8222100" cy="432899"/>
          </a:xfrm>
          <a:prstGeom prst="rect">
            <a:avLst/>
          </a:prstGeom>
          <a:noFill/>
          <a:ln>
            <a:noFill/>
          </a:ln>
        </p:spPr>
        <p:txBody>
          <a:bodyPr anchorCtr="0" anchor="t" bIns="91425" lIns="91425" rIns="91425" wrap="square" tIns="91425">
            <a:noAutofit/>
          </a:bodyPr>
          <a:lstStyle/>
          <a:p>
            <a:pPr indent="-152400" lvl="0" marL="0" marR="0" rtl="0" algn="l">
              <a:lnSpc>
                <a:spcPct val="100000"/>
              </a:lnSpc>
              <a:spcBef>
                <a:spcPts val="0"/>
              </a:spcBef>
              <a:spcAft>
                <a:spcPts val="0"/>
              </a:spcAft>
              <a:buClr>
                <a:schemeClr val="lt1"/>
              </a:buClr>
              <a:buSzPts val="2400"/>
              <a:buFont typeface="Roboto"/>
              <a:buNone/>
            </a:pPr>
            <a:r>
              <a:rPr b="0" i="0" lang="en" sz="2400" u="none" cap="none" strike="noStrike">
                <a:solidFill>
                  <a:schemeClr val="lt1"/>
                </a:solidFill>
                <a:latin typeface="Roboto"/>
                <a:ea typeface="Roboto"/>
                <a:cs typeface="Roboto"/>
                <a:sym typeface="Roboto"/>
              </a:rPr>
              <a:t>Predavanje #</a:t>
            </a:r>
            <a:r>
              <a:rPr lang="en" sz="2400"/>
              <a:t>6</a:t>
            </a:r>
          </a:p>
          <a:p>
            <a:pPr indent="-152400" lvl="0" marL="0" marR="0" rtl="0" algn="l">
              <a:lnSpc>
                <a:spcPct val="100000"/>
              </a:lnSpc>
              <a:spcBef>
                <a:spcPts val="0"/>
              </a:spcBef>
              <a:spcAft>
                <a:spcPts val="0"/>
              </a:spcAft>
              <a:buClr>
                <a:schemeClr val="lt1"/>
              </a:buClr>
              <a:buSzPts val="2400"/>
              <a:buFont typeface="Roboto"/>
              <a:buNone/>
            </a:pPr>
            <a:r>
              <a:rPr b="0" i="0" lang="en" sz="2400" u="none" cap="none" strike="noStrike">
                <a:solidFill>
                  <a:schemeClr val="lt1"/>
                </a:solidFill>
                <a:latin typeface="Roboto"/>
                <a:ea typeface="Roboto"/>
                <a:cs typeface="Roboto"/>
                <a:sym typeface="Roboto"/>
              </a:rPr>
              <a:t>Javascript and the Browser &amp; The DOM</a:t>
            </a:r>
          </a:p>
          <a:p>
            <a:pPr indent="-152400" lvl="0" marL="0" marR="0" rtl="0" algn="l">
              <a:lnSpc>
                <a:spcPct val="100000"/>
              </a:lnSpc>
              <a:spcBef>
                <a:spcPts val="0"/>
              </a:spcBef>
              <a:spcAft>
                <a:spcPts val="0"/>
              </a:spcAft>
              <a:buClr>
                <a:schemeClr val="lt1"/>
              </a:buClr>
              <a:buSzPts val="2400"/>
              <a:buFont typeface="Roboto"/>
              <a:buNone/>
            </a:pPr>
            <a:r>
              <a:t/>
            </a:r>
            <a:endParaRPr b="0" i="0" sz="24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HTML</a:t>
            </a:r>
          </a:p>
        </p:txBody>
      </p:sp>
      <p:sp>
        <p:nvSpPr>
          <p:cNvPr id="123" name="Shape 123"/>
          <p:cNvSpPr txBox="1"/>
          <p:nvPr>
            <p:ph idx="1" type="body"/>
          </p:nvPr>
        </p:nvSpPr>
        <p:spPr>
          <a:xfrm>
            <a:off x="47190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1" i="0" lang="en" sz="1400" u="none" cap="none" strike="noStrike">
                <a:solidFill>
                  <a:schemeClr val="lt2"/>
                </a:solidFill>
                <a:latin typeface="Roboto"/>
                <a:ea typeface="Roboto"/>
                <a:cs typeface="Roboto"/>
                <a:sym typeface="Roboto"/>
              </a:rPr>
              <a:t>Tags</a:t>
            </a:r>
            <a:r>
              <a:rPr b="0" i="0" lang="en" sz="1400" u="none" cap="none" strike="noStrike">
                <a:solidFill>
                  <a:schemeClr val="lt2"/>
                </a:solidFill>
                <a:latin typeface="Roboto"/>
                <a:ea typeface="Roboto"/>
                <a:cs typeface="Roboto"/>
                <a:sym typeface="Roboto"/>
              </a:rPr>
              <a:t> (&lt; and &gt;), provide information about the structure of the document.</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&lt;!doctype html&gt; tells the browser to interpret it as modern HTML.</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HTML documents have a </a:t>
            </a:r>
            <a:r>
              <a:rPr b="1" i="0" lang="en" sz="1400" u="none" cap="none" strike="noStrike">
                <a:solidFill>
                  <a:schemeClr val="lt2"/>
                </a:solidFill>
                <a:latin typeface="Roboto"/>
                <a:ea typeface="Roboto"/>
                <a:cs typeface="Roboto"/>
                <a:sym typeface="Roboto"/>
              </a:rPr>
              <a:t>head</a:t>
            </a:r>
            <a:r>
              <a:rPr b="0" i="0" lang="en" sz="1400" u="none" cap="none" strike="noStrike">
                <a:solidFill>
                  <a:schemeClr val="lt2"/>
                </a:solidFill>
                <a:latin typeface="Roboto"/>
                <a:ea typeface="Roboto"/>
                <a:cs typeface="Roboto"/>
                <a:sym typeface="Roboto"/>
              </a:rPr>
              <a:t> and a </a:t>
            </a:r>
            <a:r>
              <a:rPr b="1" i="0" lang="en" sz="1400" u="none" cap="none" strike="noStrike">
                <a:solidFill>
                  <a:schemeClr val="lt2"/>
                </a:solidFill>
                <a:latin typeface="Roboto"/>
                <a:ea typeface="Roboto"/>
                <a:cs typeface="Roboto"/>
                <a:sym typeface="Roboto"/>
              </a:rPr>
              <a:t>body</a:t>
            </a:r>
            <a:r>
              <a:rPr b="0" i="0" lang="en" sz="1400" u="none" cap="none" strike="noStrike">
                <a:solidFill>
                  <a:schemeClr val="lt2"/>
                </a:solidFill>
                <a:latin typeface="Roboto"/>
                <a:ea typeface="Roboto"/>
                <a:cs typeface="Roboto"/>
                <a:sym typeface="Roboto"/>
              </a:rPr>
              <a:t>. The head contains information about the document, and the body contains the document itself.</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
        <p:nvSpPr>
          <p:cNvPr id="124" name="Shape 124"/>
          <p:cNvSpPr txBox="1"/>
          <p:nvPr>
            <p:ph idx="2" type="body"/>
          </p:nvPr>
        </p:nvSpPr>
        <p:spPr>
          <a:xfrm>
            <a:off x="469425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Tags: &lt;h1&gt;,&lt;p&gt;,&lt;a&gt;...</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Element (body,paragraph...): started by </a:t>
            </a:r>
            <a:r>
              <a:rPr b="1" i="0" lang="en" sz="1400" u="none" cap="none" strike="noStrike">
                <a:solidFill>
                  <a:schemeClr val="lt2"/>
                </a:solidFill>
                <a:latin typeface="Roboto"/>
                <a:ea typeface="Roboto"/>
                <a:cs typeface="Roboto"/>
                <a:sym typeface="Roboto"/>
              </a:rPr>
              <a:t>opening</a:t>
            </a:r>
            <a:r>
              <a:rPr b="0" i="0" lang="en" sz="1400" u="none" cap="none" strike="noStrike">
                <a:solidFill>
                  <a:schemeClr val="lt2"/>
                </a:solidFill>
                <a:latin typeface="Roboto"/>
                <a:ea typeface="Roboto"/>
                <a:cs typeface="Roboto"/>
                <a:sym typeface="Roboto"/>
              </a:rPr>
              <a:t> tag (&lt;p&gt;), ended by a </a:t>
            </a:r>
            <a:r>
              <a:rPr b="1" i="0" lang="en" sz="1400" u="none" cap="none" strike="noStrike">
                <a:solidFill>
                  <a:schemeClr val="lt2"/>
                </a:solidFill>
                <a:latin typeface="Roboto"/>
                <a:ea typeface="Roboto"/>
                <a:cs typeface="Roboto"/>
                <a:sym typeface="Roboto"/>
              </a:rPr>
              <a:t>closing</a:t>
            </a:r>
            <a:r>
              <a:rPr b="0" i="0" lang="en" sz="1400" u="none" cap="none" strike="noStrike">
                <a:solidFill>
                  <a:schemeClr val="lt2"/>
                </a:solidFill>
                <a:latin typeface="Roboto"/>
                <a:ea typeface="Roboto"/>
                <a:cs typeface="Roboto"/>
                <a:sym typeface="Roboto"/>
              </a:rPr>
              <a:t> tag (&lt;/p&gt;)</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Some opening tags have </a:t>
            </a:r>
            <a:r>
              <a:rPr b="1" i="0" lang="en" sz="1400" u="none" cap="none" strike="noStrike">
                <a:solidFill>
                  <a:schemeClr val="lt2"/>
                </a:solidFill>
                <a:latin typeface="Roboto"/>
                <a:ea typeface="Roboto"/>
                <a:cs typeface="Roboto"/>
                <a:sym typeface="Roboto"/>
              </a:rPr>
              <a:t>attributes</a:t>
            </a:r>
            <a:r>
              <a:rPr b="0" i="0" lang="en" sz="1400" u="none" cap="none" strike="noStrike">
                <a:solidFill>
                  <a:schemeClr val="lt2"/>
                </a:solidFill>
                <a:latin typeface="Roboto"/>
                <a:ea typeface="Roboto"/>
                <a:cs typeface="Roboto"/>
                <a:sym typeface="Roboto"/>
              </a:rPr>
              <a:t> (eg. &lt;a href="..."&gt;&lt;/a&gt;) - extra info in form of </a:t>
            </a:r>
            <a:r>
              <a:rPr b="1" i="0" lang="en" sz="1400" u="none" cap="none" strike="noStrike">
                <a:solidFill>
                  <a:schemeClr val="lt2"/>
                </a:solidFill>
                <a:latin typeface="Roboto"/>
                <a:ea typeface="Roboto"/>
                <a:cs typeface="Roboto"/>
                <a:sym typeface="Roboto"/>
              </a:rPr>
              <a:t>name="value"</a:t>
            </a:r>
            <a:r>
              <a:rPr b="0" i="0" lang="en" sz="1400" u="none" cap="none" strike="noStrike">
                <a:solidFill>
                  <a:schemeClr val="lt2"/>
                </a:solidFill>
                <a:latin typeface="Roboto"/>
                <a:ea typeface="Roboto"/>
                <a:cs typeface="Roboto"/>
                <a:sym typeface="Roboto"/>
              </a:rPr>
              <a:t> pairs.</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Tags without closing tags - img, input... - do not enclose anything.</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HTML and JavaScript</a:t>
            </a:r>
          </a:p>
        </p:txBody>
      </p:sp>
      <p:sp>
        <p:nvSpPr>
          <p:cNvPr id="130" name="Shape 13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&lt;script&gt;</a:t>
            </a:r>
            <a:r>
              <a:rPr b="0" i="0" lang="en" sz="1800" u="none" cap="none" strike="noStrike">
                <a:solidFill>
                  <a:schemeClr val="lt2"/>
                </a:solidFill>
                <a:latin typeface="Roboto"/>
                <a:ea typeface="Roboto"/>
                <a:cs typeface="Roboto"/>
                <a:sym typeface="Roboto"/>
              </a:rPr>
              <a:t> tag - used to include a piece of JavaScript in a document.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&lt;h1&gt;Testing alert&lt;/h1&gt;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&lt;script&gt;alert("hello!");&lt;/script&gt;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It will run as soon as the </a:t>
            </a:r>
            <a:r>
              <a:rPr b="0" i="0" lang="en" sz="1800" u="none" cap="none" strike="noStrike">
                <a:solidFill>
                  <a:schemeClr val="lt2"/>
                </a:solidFill>
                <a:latin typeface="Roboto Mono"/>
                <a:ea typeface="Roboto Mono"/>
                <a:cs typeface="Roboto Mono"/>
                <a:sym typeface="Roboto Mono"/>
              </a:rPr>
              <a:t>&lt;script&gt;</a:t>
            </a:r>
            <a:r>
              <a:rPr b="0" i="0" lang="en" sz="1800" u="none" cap="none" strike="noStrike">
                <a:solidFill>
                  <a:schemeClr val="lt2"/>
                </a:solidFill>
                <a:latin typeface="Roboto"/>
                <a:ea typeface="Roboto"/>
                <a:cs typeface="Roboto"/>
                <a:sym typeface="Roboto"/>
              </a:rPr>
              <a:t> tag is encountered as the </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browser reads the HTML.</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HTML and JavaScript</a:t>
            </a:r>
          </a:p>
        </p:txBody>
      </p:sp>
      <p:sp>
        <p:nvSpPr>
          <p:cNvPr id="136" name="Shape 13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&lt;script&gt; </a:t>
            </a:r>
            <a:r>
              <a:rPr b="0" i="0" lang="en" sz="1800" u="none" cap="none" strike="noStrike">
                <a:solidFill>
                  <a:schemeClr val="lt2"/>
                </a:solidFill>
                <a:latin typeface="Roboto"/>
                <a:ea typeface="Roboto"/>
                <a:cs typeface="Roboto"/>
                <a:sym typeface="Roboto"/>
              </a:rPr>
              <a:t>tag can be given an src attribute in order to fetch a script file</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&lt;h1&gt;Testing alert&lt;/h1&gt;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&lt;script src="code/hello.js"&gt;&lt;/script&gt;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A script tag must always be closed with</a:t>
            </a:r>
            <a:r>
              <a:rPr b="0" i="0" lang="en" sz="1800" u="none" cap="none" strike="noStrike">
                <a:solidFill>
                  <a:schemeClr val="lt2"/>
                </a:solidFill>
                <a:latin typeface="Roboto Mono"/>
                <a:ea typeface="Roboto Mono"/>
                <a:cs typeface="Roboto Mono"/>
                <a:sym typeface="Roboto Mono"/>
              </a:rPr>
              <a:t> &lt;/script&gt;.</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HTML and JavaScript</a:t>
            </a:r>
          </a:p>
        </p:txBody>
      </p:sp>
      <p:sp>
        <p:nvSpPr>
          <p:cNvPr id="142" name="Shape 14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Attributes can contain a JavaScript program.</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&lt;button onclick="alert('Boom!');"&gt;DO NOT PRESS&lt;/button&gt;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Onclick content will be run whenever the button is clicked.</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60950" y="2065350"/>
            <a:ext cx="8222100" cy="1012800"/>
          </a:xfrm>
          <a:prstGeom prst="rect">
            <a:avLst/>
          </a:prstGeom>
          <a:noFill/>
          <a:ln>
            <a:noFill/>
          </a:ln>
        </p:spPr>
        <p:txBody>
          <a:bodyPr anchorCtr="0" anchor="ctr" bIns="91425" lIns="91425" rIns="91425" wrap="square" tIns="91425">
            <a:noAutofit/>
          </a:bodyPr>
          <a:lstStyle/>
          <a:p>
            <a:pPr indent="-266700" lvl="0" marL="0" marR="0" rtl="0" algn="l">
              <a:lnSpc>
                <a:spcPct val="100000"/>
              </a:lnSpc>
              <a:spcBef>
                <a:spcPts val="0"/>
              </a:spcBef>
              <a:spcAft>
                <a:spcPts val="0"/>
              </a:spcAft>
              <a:buClr>
                <a:schemeClr val="lt1"/>
              </a:buClr>
              <a:buSzPts val="4200"/>
              <a:buFont typeface="Roboto"/>
              <a:buNone/>
            </a:pPr>
            <a:r>
              <a:rPr b="0" i="0" lang="en" sz="4200" u="none" cap="none" strike="noStrike">
                <a:solidFill>
                  <a:schemeClr val="lt1"/>
                </a:solidFill>
                <a:latin typeface="Roboto"/>
                <a:ea typeface="Roboto"/>
                <a:cs typeface="Roboto"/>
                <a:sym typeface="Roboto"/>
              </a:rPr>
              <a:t>Part 2</a:t>
            </a:r>
            <a:br>
              <a:rPr b="0" i="0" lang="en" sz="4200" u="none" cap="none" strike="noStrike">
                <a:solidFill>
                  <a:schemeClr val="lt1"/>
                </a:solidFill>
                <a:latin typeface="Roboto"/>
                <a:ea typeface="Roboto"/>
                <a:cs typeface="Roboto"/>
                <a:sym typeface="Roboto"/>
              </a:rPr>
            </a:br>
            <a:r>
              <a:rPr b="0" i="0" lang="en" sz="4200" u="none" cap="none" strike="noStrike">
                <a:solidFill>
                  <a:schemeClr val="lt1"/>
                </a:solidFill>
                <a:latin typeface="Roboto"/>
                <a:ea typeface="Roboto"/>
                <a:cs typeface="Roboto"/>
                <a:sym typeface="Roboto"/>
              </a:rPr>
              <a:t>The Document Object Model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The DOM</a:t>
            </a:r>
          </a:p>
        </p:txBody>
      </p:sp>
      <p:sp>
        <p:nvSpPr>
          <p:cNvPr id="153" name="Shape 153"/>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The browser retrieves the page’s HTML text and parses it - builds up a model of the document’s structure.</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Can read from the model &amp; change the model. </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Acts as live data structure: when it is modified, the page is updated to reflect the changes.</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Document structure</a:t>
            </a:r>
          </a:p>
        </p:txBody>
      </p:sp>
      <p:sp>
        <p:nvSpPr>
          <p:cNvPr id="159" name="Shape 159"/>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HTML document - nested set of boxes = Document Object Model, or DOM.</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For each box, there is an object, which we can interact with.</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Global variable document - gives access to these objects.</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document.documentElement</a:t>
            </a:r>
            <a:r>
              <a:rPr b="0" i="0" lang="en" sz="1800" u="none" cap="none" strike="noStrike">
                <a:solidFill>
                  <a:schemeClr val="lt2"/>
                </a:solidFill>
                <a:latin typeface="Roboto"/>
                <a:ea typeface="Roboto"/>
                <a:cs typeface="Roboto"/>
                <a:sym typeface="Roboto"/>
              </a:rPr>
              <a:t> property refers to the object representing the &lt;html&gt; tag.</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document.head, document.body</a:t>
            </a:r>
            <a:r>
              <a:rPr b="0" i="0" lang="en" sz="1800" u="none" cap="none" strike="noStrike">
                <a:solidFill>
                  <a:schemeClr val="lt2"/>
                </a:solidFill>
                <a:latin typeface="Roboto"/>
                <a:ea typeface="Roboto"/>
                <a:cs typeface="Roboto"/>
                <a:sym typeface="Roboto"/>
              </a:rPr>
              <a:t> - properties for the head and body tags, which hold the objects for those elements.</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Trees</a:t>
            </a:r>
          </a:p>
        </p:txBody>
      </p:sp>
      <p:sp>
        <p:nvSpPr>
          <p:cNvPr id="165" name="Shape 165"/>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Each node may refer to other nodes, children, which in turn </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may have their own children.</a:t>
            </a:r>
          </a:p>
          <a:p>
            <a:pPr indent="-114300" lvl="0" marL="0" marR="0" rtl="0" algn="l">
              <a:lnSpc>
                <a:spcPct val="115000"/>
              </a:lnSpc>
              <a:spcBef>
                <a:spcPts val="160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Tree </a:t>
            </a:r>
            <a:r>
              <a:rPr b="0" i="0" lang="en" sz="1800" u="none" cap="none" strike="noStrike">
                <a:solidFill>
                  <a:schemeClr val="lt2"/>
                </a:solidFill>
                <a:latin typeface="Roboto"/>
                <a:ea typeface="Roboto"/>
                <a:cs typeface="Roboto"/>
                <a:sym typeface="Roboto"/>
              </a:rPr>
              <a:t>- data structure - branching structure, no cycles, single well-defined “root”. </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document.documentElement serves as the root for the DOM.</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Nodes - regular elements - represent HTML tags - can have child nodes.</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Some of these children can be leaf nodes, such as pieces of text.</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The standard</a:t>
            </a:r>
          </a:p>
        </p:txBody>
      </p:sp>
      <p:sp>
        <p:nvSpPr>
          <p:cNvPr id="171" name="Shape 171"/>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The DOM was not made for JavaScript alone - poor integration.</a:t>
            </a:r>
          </a:p>
          <a:p>
            <a:pPr indent="-114300" lvl="0" marL="0" marR="0" rtl="0" algn="l">
              <a:lnSpc>
                <a:spcPct val="115000"/>
              </a:lnSpc>
              <a:spcBef>
                <a:spcPts val="160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childNodes property </a:t>
            </a:r>
            <a:r>
              <a:rPr b="0" i="0" lang="en" sz="1800" u="none" cap="none" strike="noStrike">
                <a:solidFill>
                  <a:schemeClr val="lt2"/>
                </a:solidFill>
                <a:latin typeface="Roboto"/>
                <a:ea typeface="Roboto"/>
                <a:cs typeface="Roboto"/>
                <a:sym typeface="Roboto"/>
              </a:rPr>
              <a:t>- holds an array-like object, with a length property and properties labeled by numbers to access the child nodes.</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Instance of the </a:t>
            </a:r>
            <a:r>
              <a:rPr b="1" i="0" lang="en" sz="1800" u="none" cap="none" strike="noStrike">
                <a:solidFill>
                  <a:schemeClr val="lt2"/>
                </a:solidFill>
                <a:latin typeface="Roboto"/>
                <a:ea typeface="Roboto"/>
                <a:cs typeface="Roboto"/>
                <a:sym typeface="Roboto"/>
              </a:rPr>
              <a:t>NodeList type</a:t>
            </a:r>
            <a:r>
              <a:rPr b="0" i="0" lang="en" sz="1800" u="none" cap="none" strike="noStrike">
                <a:solidFill>
                  <a:schemeClr val="lt2"/>
                </a:solidFill>
                <a:latin typeface="Roboto"/>
                <a:ea typeface="Roboto"/>
                <a:cs typeface="Roboto"/>
                <a:sym typeface="Roboto"/>
              </a:rPr>
              <a:t>, not a real array - does not have methods such as slice and forEach.</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No way to create a new node and immediately add children or attributes to it.</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First create it - add children one by one - set the attributes one by one.</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Moving through the tree</a:t>
            </a:r>
          </a:p>
        </p:txBody>
      </p:sp>
      <p:sp>
        <p:nvSpPr>
          <p:cNvPr id="177" name="Shape 177"/>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DOM nodes contain </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links to other nearby nodes.</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pic>
        <p:nvPicPr>
          <p:cNvPr id="178" name="Shape 178"/>
          <p:cNvPicPr preferRelativeResize="0"/>
          <p:nvPr/>
        </p:nvPicPr>
        <p:blipFill rotWithShape="1">
          <a:blip r:embed="rId3">
            <a:alphaModFix/>
          </a:blip>
          <a:srcRect b="0" l="0" r="0" t="0"/>
          <a:stretch/>
        </p:blipFill>
        <p:spPr>
          <a:xfrm>
            <a:off x="5001700" y="1719875"/>
            <a:ext cx="3692296" cy="342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799"/>
          </a:xfrm>
          <a:prstGeom prst="rect">
            <a:avLst/>
          </a:prstGeom>
          <a:noFill/>
          <a:ln>
            <a:noFill/>
          </a:ln>
        </p:spPr>
        <p:txBody>
          <a:bodyPr anchorCtr="0" anchor="ctr" bIns="91425" lIns="91425" rIns="91425" wrap="square" tIns="91425">
            <a:noAutofit/>
          </a:bodyPr>
          <a:lstStyle/>
          <a:p>
            <a:pPr indent="-266700" lvl="0" marL="0" marR="0" rtl="0" algn="l">
              <a:lnSpc>
                <a:spcPct val="100000"/>
              </a:lnSpc>
              <a:spcBef>
                <a:spcPts val="0"/>
              </a:spcBef>
              <a:spcAft>
                <a:spcPts val="0"/>
              </a:spcAft>
              <a:buClr>
                <a:schemeClr val="lt1"/>
              </a:buClr>
              <a:buSzPts val="4200"/>
              <a:buFont typeface="Roboto"/>
              <a:buNone/>
            </a:pPr>
            <a:r>
              <a:rPr b="0" i="0" lang="en" sz="4200" u="none" cap="none" strike="noStrike">
                <a:solidFill>
                  <a:schemeClr val="lt1"/>
                </a:solidFill>
                <a:latin typeface="Roboto"/>
                <a:ea typeface="Roboto"/>
                <a:cs typeface="Roboto"/>
                <a:sym typeface="Roboto"/>
              </a:rPr>
              <a:t>Part 1 - JS and the Browser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Moving through the tree</a:t>
            </a:r>
          </a:p>
        </p:txBody>
      </p:sp>
      <p:sp>
        <p:nvSpPr>
          <p:cNvPr id="184" name="Shape 184"/>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parentNode property - points to its containing node.</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childNodes property - points to an array-like object holding its children.</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firstChild and lastChild properties - point to the first and last child elements or have the value null for nodes without children.</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innerHTML and innerText properties - shows the content of an element node.</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Finding elements</a:t>
            </a:r>
          </a:p>
        </p:txBody>
      </p:sp>
      <p:sp>
        <p:nvSpPr>
          <p:cNvPr id="190" name="Shape 19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To find a specific node, let's say an &lt;a&gt; element, by starting at document.body and following a path of links is a bad idea.</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Better if we could - “Get the first link in the document”.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var link = document.body.getElementsByTagName("a")[0];</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console.log(link.href);</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Finding elements</a:t>
            </a:r>
          </a:p>
        </p:txBody>
      </p:sp>
      <p:sp>
        <p:nvSpPr>
          <p:cNvPr id="196" name="Shape 19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getElementsByTagName</a:t>
            </a:r>
            <a:r>
              <a:rPr b="0" i="0" lang="en" sz="1800" u="none" cap="none" strike="noStrike">
                <a:solidFill>
                  <a:schemeClr val="lt2"/>
                </a:solidFill>
                <a:latin typeface="Roboto"/>
                <a:ea typeface="Roboto"/>
                <a:cs typeface="Roboto"/>
                <a:sym typeface="Roboto"/>
              </a:rPr>
              <a:t> method - collects all elements with the given tag name that are descendants of the given node and returns them as an array-like object.</a:t>
            </a:r>
          </a:p>
          <a:p>
            <a:pPr indent="-114300" lvl="0" marL="0" marR="0" rtl="0" algn="l">
              <a:lnSpc>
                <a:spcPct val="115000"/>
              </a:lnSpc>
              <a:spcBef>
                <a:spcPts val="160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document</a:t>
            </a:r>
            <a:r>
              <a:rPr b="0" i="0" lang="en" sz="1800" u="none" cap="none" strike="noStrike">
                <a:solidFill>
                  <a:schemeClr val="lt2"/>
                </a:solidFill>
                <a:latin typeface="Roboto"/>
                <a:ea typeface="Roboto"/>
                <a:cs typeface="Roboto"/>
                <a:sym typeface="Roboto"/>
              </a:rPr>
              <a:t>.</a:t>
            </a:r>
            <a:r>
              <a:rPr b="1" i="0" lang="en" sz="1800" u="none" cap="none" strike="noStrike">
                <a:solidFill>
                  <a:schemeClr val="lt2"/>
                </a:solidFill>
                <a:latin typeface="Roboto"/>
                <a:ea typeface="Roboto"/>
                <a:cs typeface="Roboto"/>
                <a:sym typeface="Roboto"/>
              </a:rPr>
              <a:t>getElementById</a:t>
            </a:r>
            <a:r>
              <a:rPr b="0" i="0" lang="en" sz="1800" u="none" cap="none" strike="noStrike">
                <a:solidFill>
                  <a:schemeClr val="lt2"/>
                </a:solidFill>
                <a:latin typeface="Roboto"/>
                <a:ea typeface="Roboto"/>
                <a:cs typeface="Roboto"/>
                <a:sym typeface="Roboto"/>
              </a:rPr>
              <a:t> - find a specific single node.</a:t>
            </a:r>
          </a:p>
          <a:p>
            <a:pPr indent="-114300" lvl="0" marL="0" marR="0" rtl="0" algn="l">
              <a:lnSpc>
                <a:spcPct val="115000"/>
              </a:lnSpc>
              <a:spcBef>
                <a:spcPts val="160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getElementsByClassName</a:t>
            </a:r>
            <a:r>
              <a:rPr b="0" i="0" lang="en" sz="1800" u="none" cap="none" strike="noStrike">
                <a:solidFill>
                  <a:schemeClr val="lt2"/>
                </a:solidFill>
                <a:latin typeface="Roboto"/>
                <a:ea typeface="Roboto"/>
                <a:cs typeface="Roboto"/>
                <a:sym typeface="Roboto"/>
              </a:rPr>
              <a:t> method - retrieves all elements that have the given string in their class attribute.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Finding elements</a:t>
            </a:r>
          </a:p>
        </p:txBody>
      </p:sp>
      <p:sp>
        <p:nvSpPr>
          <p:cNvPr id="202" name="Shape 20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&lt;p&gt;My ostrich Gertrude:&lt;/p&gt;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&lt;p&gt;&lt;img id="gertrude" src="img/ostrich.png"&gt;&lt;/p&gt;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&lt;script&gt;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var ostrich = document.getElementById("gertrude");</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console.log(ostrich.src);</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&lt;/script&gt;</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Changing the document</a:t>
            </a:r>
          </a:p>
        </p:txBody>
      </p:sp>
      <p:sp>
        <p:nvSpPr>
          <p:cNvPr id="208" name="Shape 20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Almost everything about the DOM data structure can be changed.</a:t>
            </a:r>
          </a:p>
          <a:p>
            <a:pPr indent="-114300" lvl="0" marL="0" marR="0" rtl="0" algn="l">
              <a:lnSpc>
                <a:spcPct val="115000"/>
              </a:lnSpc>
              <a:spcBef>
                <a:spcPts val="160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removeChild </a:t>
            </a:r>
            <a:r>
              <a:rPr b="0" i="0" lang="en" sz="1800" u="none" cap="none" strike="noStrike">
                <a:solidFill>
                  <a:schemeClr val="lt2"/>
                </a:solidFill>
                <a:latin typeface="Roboto"/>
                <a:ea typeface="Roboto"/>
                <a:cs typeface="Roboto"/>
                <a:sym typeface="Roboto"/>
              </a:rPr>
              <a:t>method - removes the given child node from the document.</a:t>
            </a:r>
            <a:br>
              <a:rPr b="0" i="0" lang="en" sz="1800" u="none" cap="none" strike="noStrike">
                <a:solidFill>
                  <a:schemeClr val="lt2"/>
                </a:solidFill>
                <a:latin typeface="Roboto"/>
                <a:ea typeface="Roboto"/>
                <a:cs typeface="Roboto"/>
                <a:sym typeface="Roboto"/>
              </a:rPr>
            </a:br>
            <a:r>
              <a:rPr b="1" i="0" lang="en" sz="1800" u="none" cap="none" strike="noStrike">
                <a:solidFill>
                  <a:schemeClr val="lt2"/>
                </a:solidFill>
                <a:latin typeface="Roboto"/>
                <a:ea typeface="Roboto"/>
                <a:cs typeface="Roboto"/>
                <a:sym typeface="Roboto"/>
              </a:rPr>
              <a:t>appendChild </a:t>
            </a:r>
            <a:r>
              <a:rPr b="0" i="0" lang="en" sz="1800" u="none" cap="none" strike="noStrike">
                <a:solidFill>
                  <a:schemeClr val="lt2"/>
                </a:solidFill>
                <a:latin typeface="Roboto"/>
                <a:ea typeface="Roboto"/>
                <a:cs typeface="Roboto"/>
                <a:sym typeface="Roboto"/>
              </a:rPr>
              <a:t>- puts the given node at the end of the list of children.</a:t>
            </a:r>
            <a:br>
              <a:rPr b="0" i="0" lang="en" sz="1800" u="none" cap="none" strike="noStrike">
                <a:solidFill>
                  <a:schemeClr val="lt2"/>
                </a:solidFill>
                <a:latin typeface="Roboto"/>
                <a:ea typeface="Roboto"/>
                <a:cs typeface="Roboto"/>
                <a:sym typeface="Roboto"/>
              </a:rPr>
            </a:br>
            <a:r>
              <a:rPr b="1" i="0" lang="en" sz="1800" u="none" cap="none" strike="noStrike">
                <a:solidFill>
                  <a:schemeClr val="lt2"/>
                </a:solidFill>
                <a:latin typeface="Roboto"/>
                <a:ea typeface="Roboto"/>
                <a:cs typeface="Roboto"/>
                <a:sym typeface="Roboto"/>
              </a:rPr>
              <a:t>insertBefore </a:t>
            </a:r>
            <a:r>
              <a:rPr b="0" i="0" lang="en" sz="1800" u="none" cap="none" strike="noStrike">
                <a:solidFill>
                  <a:schemeClr val="lt2"/>
                </a:solidFill>
                <a:latin typeface="Roboto"/>
                <a:ea typeface="Roboto"/>
                <a:cs typeface="Roboto"/>
                <a:sym typeface="Roboto"/>
              </a:rPr>
              <a:t>- inserts the node given as the first argument before the node given as the second argument.</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Changing the document</a:t>
            </a:r>
          </a:p>
        </p:txBody>
      </p:sp>
      <p:sp>
        <p:nvSpPr>
          <p:cNvPr id="214" name="Shape 214"/>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A node can exist in the document in </a:t>
            </a:r>
            <a:r>
              <a:rPr b="1" i="0" lang="en" sz="1800" u="none" cap="none" strike="noStrike">
                <a:solidFill>
                  <a:schemeClr val="lt2"/>
                </a:solidFill>
                <a:latin typeface="Roboto"/>
                <a:ea typeface="Roboto"/>
                <a:cs typeface="Roboto"/>
                <a:sym typeface="Roboto"/>
              </a:rPr>
              <a:t>only one place</a:t>
            </a:r>
            <a:r>
              <a:rPr b="0" i="0" lang="en" sz="1800" u="none" cap="none" strike="noStrike">
                <a:solidFill>
                  <a:schemeClr val="lt2"/>
                </a:solidFill>
                <a:latin typeface="Roboto"/>
                <a:ea typeface="Roboto"/>
                <a:cs typeface="Roboto"/>
                <a:sym typeface="Roboto"/>
              </a:rPr>
              <a: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Operations that insert a node somewhere - cause it to be removed from its current position.</a:t>
            </a:r>
          </a:p>
          <a:p>
            <a:pPr indent="-114300" lvl="0" marL="0" marR="0" rtl="0" algn="l">
              <a:lnSpc>
                <a:spcPct val="115000"/>
              </a:lnSpc>
              <a:spcBef>
                <a:spcPts val="160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replaceChild </a:t>
            </a:r>
            <a:r>
              <a:rPr b="0" i="0" lang="en" sz="1800" u="none" cap="none" strike="noStrike">
                <a:solidFill>
                  <a:schemeClr val="lt2"/>
                </a:solidFill>
                <a:latin typeface="Roboto"/>
                <a:ea typeface="Roboto"/>
                <a:cs typeface="Roboto"/>
                <a:sym typeface="Roboto"/>
              </a:rPr>
              <a:t>method is used to replace a child node with another one - arguments two nodes: a </a:t>
            </a:r>
            <a:r>
              <a:rPr b="1" i="0" lang="en" sz="1800" u="none" cap="none" strike="noStrike">
                <a:solidFill>
                  <a:schemeClr val="lt2"/>
                </a:solidFill>
                <a:latin typeface="Roboto"/>
                <a:ea typeface="Roboto"/>
                <a:cs typeface="Roboto"/>
                <a:sym typeface="Roboto"/>
              </a:rPr>
              <a:t>new node</a:t>
            </a:r>
            <a:r>
              <a:rPr b="0" i="0" lang="en" sz="1800" u="none" cap="none" strike="noStrike">
                <a:solidFill>
                  <a:schemeClr val="lt2"/>
                </a:solidFill>
                <a:latin typeface="Roboto"/>
                <a:ea typeface="Roboto"/>
                <a:cs typeface="Roboto"/>
                <a:sym typeface="Roboto"/>
              </a:rPr>
              <a:t> and the </a:t>
            </a:r>
            <a:r>
              <a:rPr b="1" i="0" lang="en" sz="1800" u="none" cap="none" strike="noStrike">
                <a:solidFill>
                  <a:schemeClr val="lt2"/>
                </a:solidFill>
                <a:latin typeface="Roboto"/>
                <a:ea typeface="Roboto"/>
                <a:cs typeface="Roboto"/>
                <a:sym typeface="Roboto"/>
              </a:rPr>
              <a:t>node to be replaced</a:t>
            </a:r>
            <a:r>
              <a:rPr b="0" i="0" lang="en" sz="1800" u="none" cap="none" strike="noStrike">
                <a:solidFill>
                  <a:schemeClr val="lt2"/>
                </a:solidFill>
                <a:latin typeface="Roboto"/>
                <a:ea typeface="Roboto"/>
                <a:cs typeface="Roboto"/>
                <a:sym typeface="Roboto"/>
              </a:rPr>
              <a: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The replaced node must be a child of the element the method is called on.</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Creating nodes</a:t>
            </a:r>
          </a:p>
        </p:txBody>
      </p:sp>
      <p:sp>
        <p:nvSpPr>
          <p:cNvPr id="220" name="Shape 22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document.createTextNode</a:t>
            </a:r>
            <a:r>
              <a:rPr b="0" i="0" lang="en" sz="1800" u="none" cap="none" strike="noStrike">
                <a:solidFill>
                  <a:schemeClr val="lt2"/>
                </a:solidFill>
                <a:latin typeface="Roboto"/>
                <a:ea typeface="Roboto"/>
                <a:cs typeface="Roboto"/>
                <a:sym typeface="Roboto"/>
              </a:rPr>
              <a:t> method - adds a new text node.</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Given a string, createTextNode gives us a type 3 DOM node (a text node)</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The node list returned by a method like </a:t>
            </a:r>
            <a:r>
              <a:rPr b="1" i="0" lang="en" sz="1800" u="none" cap="none" strike="noStrike">
                <a:solidFill>
                  <a:schemeClr val="lt2"/>
                </a:solidFill>
                <a:latin typeface="Roboto"/>
                <a:ea typeface="Roboto"/>
                <a:cs typeface="Roboto"/>
                <a:sym typeface="Roboto"/>
              </a:rPr>
              <a:t>getElementsByTagName</a:t>
            </a:r>
            <a:r>
              <a:rPr b="0" i="0" lang="en" sz="1800" u="none" cap="none" strike="noStrike">
                <a:solidFill>
                  <a:schemeClr val="lt2"/>
                </a:solidFill>
                <a:latin typeface="Roboto"/>
                <a:ea typeface="Roboto"/>
                <a:cs typeface="Roboto"/>
                <a:sym typeface="Roboto"/>
              </a:rPr>
              <a:t> (or a property like childNodes) is </a:t>
            </a:r>
            <a:r>
              <a:rPr b="1" i="0" lang="en" sz="1800" u="none" cap="none" strike="noStrike">
                <a:solidFill>
                  <a:schemeClr val="lt2"/>
                </a:solidFill>
                <a:latin typeface="Roboto"/>
                <a:ea typeface="Roboto"/>
                <a:cs typeface="Roboto"/>
                <a:sym typeface="Roboto"/>
              </a:rPr>
              <a:t>live</a:t>
            </a:r>
            <a:r>
              <a:rPr b="0" i="0" lang="en" sz="1800" u="none" cap="none" strike="noStrike">
                <a:solidFill>
                  <a:schemeClr val="lt2"/>
                </a:solidFill>
                <a:latin typeface="Roboto"/>
                <a:ea typeface="Roboto"/>
                <a:cs typeface="Roboto"/>
                <a:sym typeface="Roboto"/>
              </a:rPr>
              <a:t> - updated as the document changes.</a:t>
            </a:r>
          </a:p>
          <a:p>
            <a:pPr indent="-114300" lvl="0" marL="0" marR="0" rtl="0" algn="l">
              <a:lnSpc>
                <a:spcPct val="115000"/>
              </a:lnSpc>
              <a:spcBef>
                <a:spcPts val="160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document.createElement</a:t>
            </a:r>
            <a:r>
              <a:rPr b="0" i="0" lang="en" sz="1800" u="none" cap="none" strike="noStrike">
                <a:solidFill>
                  <a:schemeClr val="lt2"/>
                </a:solidFill>
                <a:latin typeface="Roboto"/>
                <a:ea typeface="Roboto"/>
                <a:cs typeface="Roboto"/>
                <a:sym typeface="Roboto"/>
              </a:rPr>
              <a:t> method - takes a tag name and returns a new empty node of the given type.</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Attributes</a:t>
            </a:r>
          </a:p>
        </p:txBody>
      </p:sp>
      <p:sp>
        <p:nvSpPr>
          <p:cNvPr id="226" name="Shape 22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Element attributes - accessed through a property of the same name on the element’s DOM object.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Example. a href</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var a = document.getElementsByTagName("a")[0];</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console.log(a.href);</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Attributes</a:t>
            </a:r>
          </a:p>
        </p:txBody>
      </p:sp>
      <p:sp>
        <p:nvSpPr>
          <p:cNvPr id="232" name="Shape 23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HTML allows setting any attribute you want on nodes - useful because it allows to store extra information in a document.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Not be present as a property on the element’s node - have to use the getAttribute and setAttribute methods.</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Commonly used attribute is class - reserved word in JS - property used to access this attribute is called className.</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Attributes</a:t>
            </a:r>
          </a:p>
        </p:txBody>
      </p:sp>
      <p:sp>
        <p:nvSpPr>
          <p:cNvPr id="238" name="Shape 23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&lt;p data-classified="secret"&gt;The launch code is 00000000.&lt;/p&gt;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&lt;p data-classified="unclassified"&gt;I have two feet.&lt;/p&gt;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&lt;script&gt;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var paras = document.body.getElementsByTagName("p");</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Array.prototype.forEach.call(paras, function(para) {</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if (para.getAttribute("data-classified") == "secret")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para.parentNode.removeChild(para);</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&lt;/script&gt;</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773700" y="1663450"/>
            <a:ext cx="7596600" cy="761699"/>
          </a:xfrm>
          <a:prstGeom prst="rect">
            <a:avLst/>
          </a:prstGeom>
          <a:noFill/>
          <a:ln>
            <a:noFill/>
          </a:ln>
        </p:spPr>
        <p:txBody>
          <a:bodyPr anchorCtr="0" anchor="ctr" bIns="91425" lIns="91425" rIns="91425" wrap="square" tIns="91425">
            <a:noAutofit/>
          </a:bodyPr>
          <a:lstStyle/>
          <a:p>
            <a:pPr indent="-203200" lvl="0" marL="0" marR="0" rtl="0" algn="ctr">
              <a:lnSpc>
                <a:spcPct val="100000"/>
              </a:lnSpc>
              <a:spcBef>
                <a:spcPts val="0"/>
              </a:spcBef>
              <a:spcAft>
                <a:spcPts val="0"/>
              </a:spcAft>
              <a:buClr>
                <a:schemeClr val="lt1"/>
              </a:buClr>
              <a:buSzPts val="3200"/>
              <a:buFont typeface="Roboto"/>
              <a:buNone/>
            </a:pPr>
            <a:r>
              <a:rPr b="0" i="0" lang="en" sz="3200" u="none" cap="none" strike="noStrike">
                <a:solidFill>
                  <a:schemeClr val="lt2"/>
                </a:solidFill>
                <a:latin typeface="Roboto"/>
                <a:ea typeface="Roboto"/>
                <a:cs typeface="Roboto"/>
                <a:sym typeface="Roboto"/>
              </a:rPr>
              <a:t>"The browser is a really hostile programming environment."</a:t>
            </a:r>
          </a:p>
        </p:txBody>
      </p:sp>
      <p:cxnSp>
        <p:nvCxnSpPr>
          <p:cNvPr id="79" name="Shape 79"/>
          <p:cNvCxnSpPr/>
          <p:nvPr/>
        </p:nvCxnSpPr>
        <p:spPr>
          <a:xfrm>
            <a:off x="4295550" y="2693400"/>
            <a:ext cx="552900" cy="0"/>
          </a:xfrm>
          <a:prstGeom prst="straightConnector1">
            <a:avLst/>
          </a:prstGeom>
          <a:noFill/>
          <a:ln cap="flat" cmpd="sng" w="28575">
            <a:solidFill>
              <a:schemeClr val="dk1"/>
            </a:solidFill>
            <a:prstDash val="solid"/>
            <a:round/>
            <a:headEnd len="med" w="med" type="none"/>
            <a:tailEnd len="med" w="med" type="none"/>
          </a:ln>
        </p:spPr>
      </p:cxnSp>
      <p:sp>
        <p:nvSpPr>
          <p:cNvPr id="80" name="Shape 80"/>
          <p:cNvSpPr txBox="1"/>
          <p:nvPr>
            <p:ph idx="4294967295" type="body"/>
          </p:nvPr>
        </p:nvSpPr>
        <p:spPr>
          <a:xfrm>
            <a:off x="773700" y="2961650"/>
            <a:ext cx="7596600" cy="518400"/>
          </a:xfrm>
          <a:prstGeom prst="rect">
            <a:avLst/>
          </a:prstGeom>
          <a:noFill/>
          <a:ln>
            <a:noFill/>
          </a:ln>
        </p:spPr>
        <p:txBody>
          <a:bodyPr anchorCtr="0" anchor="t" bIns="91425" lIns="91425" rIns="91425" wrap="square" tIns="91425">
            <a:noAutofit/>
          </a:bodyPr>
          <a:lstStyle/>
          <a:p>
            <a:pPr indent="-114300" lvl="0" marL="0" marR="0" rtl="0" algn="ctr">
              <a:lnSpc>
                <a:spcPct val="100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 Douglas Crockford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Layout</a:t>
            </a:r>
          </a:p>
        </p:txBody>
      </p:sp>
      <p:sp>
        <p:nvSpPr>
          <p:cNvPr id="244" name="Shape 244"/>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Different types of elements are laid out differently. </a:t>
            </a:r>
            <a:br>
              <a:rPr b="0" i="0" lang="en" sz="1800" u="none" cap="none" strike="noStrike">
                <a:solidFill>
                  <a:schemeClr val="lt2"/>
                </a:solidFill>
                <a:latin typeface="Roboto"/>
                <a:ea typeface="Roboto"/>
                <a:cs typeface="Roboto"/>
                <a:sym typeface="Roboto"/>
              </a:rPr>
            </a:br>
            <a:r>
              <a:rPr b="1" i="0" lang="en" sz="1800" u="none" cap="none" strike="noStrike">
                <a:solidFill>
                  <a:schemeClr val="lt2"/>
                </a:solidFill>
                <a:latin typeface="Roboto"/>
                <a:ea typeface="Roboto"/>
                <a:cs typeface="Roboto"/>
                <a:sym typeface="Roboto"/>
              </a:rPr>
              <a:t>&lt;p&gt;, &lt;h1&gt;, ..., </a:t>
            </a:r>
            <a:r>
              <a:rPr b="0" i="0" lang="en" sz="1800" u="none" cap="none" strike="noStrike">
                <a:solidFill>
                  <a:schemeClr val="lt2"/>
                </a:solidFill>
                <a:latin typeface="Roboto"/>
                <a:ea typeface="Roboto"/>
                <a:cs typeface="Roboto"/>
                <a:sym typeface="Roboto"/>
              </a:rPr>
              <a:t>take up the </a:t>
            </a:r>
            <a:r>
              <a:rPr b="1" i="0" lang="en" sz="1800" u="none" cap="none" strike="noStrike">
                <a:solidFill>
                  <a:schemeClr val="lt2"/>
                </a:solidFill>
                <a:latin typeface="Roboto"/>
                <a:ea typeface="Roboto"/>
                <a:cs typeface="Roboto"/>
                <a:sym typeface="Roboto"/>
              </a:rPr>
              <a:t>whole width </a:t>
            </a:r>
            <a:r>
              <a:rPr b="0" i="0" lang="en" sz="1800" u="none" cap="none" strike="noStrike">
                <a:solidFill>
                  <a:schemeClr val="lt2"/>
                </a:solidFill>
                <a:latin typeface="Roboto"/>
                <a:ea typeface="Roboto"/>
                <a:cs typeface="Roboto"/>
                <a:sym typeface="Roboto"/>
              </a:rPr>
              <a:t>of the document and are rendered on separate lines.</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These are called </a:t>
            </a:r>
            <a:r>
              <a:rPr b="1" i="0" lang="en" sz="1800" u="none" cap="none" strike="noStrike">
                <a:solidFill>
                  <a:schemeClr val="lt2"/>
                </a:solidFill>
                <a:latin typeface="Roboto"/>
                <a:ea typeface="Roboto"/>
                <a:cs typeface="Roboto"/>
                <a:sym typeface="Roboto"/>
              </a:rPr>
              <a:t>block</a:t>
            </a:r>
            <a:r>
              <a:rPr b="0" i="0" lang="en" sz="1800" u="none" cap="none" strike="noStrike">
                <a:solidFill>
                  <a:schemeClr val="lt2"/>
                </a:solidFill>
                <a:latin typeface="Roboto"/>
                <a:ea typeface="Roboto"/>
                <a:cs typeface="Roboto"/>
                <a:sym typeface="Roboto"/>
              </a:rPr>
              <a:t> elements.</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Others - &lt;a&gt;, &lt;strong&gt;, ... - </a:t>
            </a:r>
            <a:r>
              <a:rPr b="1" i="0" lang="en" sz="1800" u="none" cap="none" strike="noStrike">
                <a:solidFill>
                  <a:schemeClr val="lt2"/>
                </a:solidFill>
                <a:latin typeface="Roboto"/>
                <a:ea typeface="Roboto"/>
                <a:cs typeface="Roboto"/>
                <a:sym typeface="Roboto"/>
              </a:rPr>
              <a:t>rendered on the same line</a:t>
            </a:r>
            <a:r>
              <a:rPr b="0" i="0" lang="en" sz="1800" u="none" cap="none" strike="noStrike">
                <a:solidFill>
                  <a:schemeClr val="lt2"/>
                </a:solidFill>
                <a:latin typeface="Roboto"/>
                <a:ea typeface="Roboto"/>
                <a:cs typeface="Roboto"/>
                <a:sym typeface="Roboto"/>
              </a:rPr>
              <a:t> with their surrounding text. Such elements are called </a:t>
            </a:r>
            <a:r>
              <a:rPr b="1" i="0" lang="en" sz="1800" u="none" cap="none" strike="noStrike">
                <a:solidFill>
                  <a:schemeClr val="lt2"/>
                </a:solidFill>
                <a:latin typeface="Roboto"/>
                <a:ea typeface="Roboto"/>
                <a:cs typeface="Roboto"/>
                <a:sym typeface="Roboto"/>
              </a:rPr>
              <a:t>inline</a:t>
            </a:r>
            <a:r>
              <a:rPr b="0" i="0" lang="en" sz="1800" u="none" cap="none" strike="noStrike">
                <a:solidFill>
                  <a:schemeClr val="lt2"/>
                </a:solidFill>
                <a:latin typeface="Roboto"/>
                <a:ea typeface="Roboto"/>
                <a:cs typeface="Roboto"/>
                <a:sym typeface="Roboto"/>
              </a:rPr>
              <a:t> elements.</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Layout</a:t>
            </a:r>
          </a:p>
        </p:txBody>
      </p:sp>
      <p:sp>
        <p:nvSpPr>
          <p:cNvPr id="250" name="Shape 25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Browsers can compute a layout - gives each element a size and position based on its type and content.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offsetWidth and offsetHeight properties - the space the element takes up in pixels.</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clientWidth and clientHeight - the size of the space inside the element, ignoring border width.</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Layout</a:t>
            </a:r>
          </a:p>
        </p:txBody>
      </p:sp>
      <p:sp>
        <p:nvSpPr>
          <p:cNvPr id="256" name="Shape 25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&lt;p style="border: 3px solid red"&gt;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I'm boxed in</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&lt;/p&gt;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&lt;script&gt;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var para = document.body.getElementsByTagName("p")[0];</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console.log("clientHeight:", para.clientHeight);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  console.log("offsetHeight:", para.offsetHeight);</a:t>
            </a:r>
            <a:br>
              <a:rPr b="0" i="0" lang="en" sz="1800" u="none" cap="none" strike="noStrike">
                <a:solidFill>
                  <a:schemeClr val="lt2"/>
                </a:solidFill>
                <a:latin typeface="Roboto Mono"/>
                <a:ea typeface="Roboto Mono"/>
                <a:cs typeface="Roboto Mono"/>
                <a:sym typeface="Roboto Mono"/>
              </a:rPr>
            </a:br>
            <a:r>
              <a:rPr b="0" i="0" lang="en" sz="1800" u="none" cap="none" strike="noStrike">
                <a:solidFill>
                  <a:schemeClr val="lt2"/>
                </a:solidFill>
                <a:latin typeface="Roboto Mono"/>
                <a:ea typeface="Roboto Mono"/>
                <a:cs typeface="Roboto Mono"/>
                <a:sym typeface="Roboto Mono"/>
              </a:rPr>
              <a:t>&lt;/script&gt;</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Styling</a:t>
            </a:r>
          </a:p>
        </p:txBody>
      </p:sp>
      <p:sp>
        <p:nvSpPr>
          <p:cNvPr id="262" name="Shape 26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HTML elements display different behavior - depending on their style property.</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&lt;p&gt;&lt;a href="."&gt;Normal link&lt;/a&gt;&lt;/p&gt;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&lt;p&gt;&lt;a href="." style="color: green"&gt;Green link&lt;/a&gt;&lt;/p&gt;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Style attributes- contain declarations - property (color) followed by a colon and a value (green).</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Styling</a:t>
            </a:r>
          </a:p>
        </p:txBody>
      </p:sp>
      <p:sp>
        <p:nvSpPr>
          <p:cNvPr id="268" name="Shape 26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1" i="0" lang="en" sz="1800" u="none" cap="none" strike="noStrike">
                <a:solidFill>
                  <a:schemeClr val="lt2"/>
                </a:solidFill>
                <a:latin typeface="Roboto"/>
                <a:ea typeface="Roboto"/>
                <a:cs typeface="Roboto"/>
                <a:sym typeface="Roboto"/>
              </a:rPr>
              <a:t>display</a:t>
            </a:r>
            <a:r>
              <a:rPr b="0" i="0" lang="en" sz="1800" u="none" cap="none" strike="noStrike">
                <a:solidFill>
                  <a:schemeClr val="lt2"/>
                </a:solidFill>
                <a:latin typeface="Roboto"/>
                <a:ea typeface="Roboto"/>
                <a:cs typeface="Roboto"/>
                <a:sym typeface="Roboto"/>
              </a:rPr>
              <a:t> property - controls whether an element is displayed as a block or an inline element.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This text is displayed &lt;strong&gt;inline&lt;/strong&gt;,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&lt;strong style="display: block"&gt;as a block&lt;/strong&gt;, and</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Mono"/>
                <a:ea typeface="Roboto Mono"/>
                <a:cs typeface="Roboto Mono"/>
                <a:sym typeface="Roboto Mono"/>
              </a:rPr>
              <a:t>&lt;strong style="display: none"&gt;not at all&lt;/strong&gt;</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Styling</a:t>
            </a:r>
          </a:p>
        </p:txBody>
      </p:sp>
      <p:sp>
        <p:nvSpPr>
          <p:cNvPr id="274" name="Shape 274"/>
          <p:cNvSpPr txBox="1"/>
          <p:nvPr>
            <p:ph idx="1" type="body"/>
          </p:nvPr>
        </p:nvSpPr>
        <p:spPr>
          <a:xfrm>
            <a:off x="47190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JavaScript - directly manipulate the style of an element through the node’s style property.</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The values of these properties are strings.</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Property names with dashes (font-family) - dashes removed, camelcased (style.fontFamily).</a:t>
            </a:r>
          </a:p>
        </p:txBody>
      </p:sp>
      <p:sp>
        <p:nvSpPr>
          <p:cNvPr id="275" name="Shape 275"/>
          <p:cNvSpPr txBox="1"/>
          <p:nvPr>
            <p:ph idx="2" type="body"/>
          </p:nvPr>
        </p:nvSpPr>
        <p:spPr>
          <a:xfrm>
            <a:off x="469425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&lt;p id="para" style="color: purple"&gt;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Pretty text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&lt;/p&gt;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&lt;script&gt;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var para = document.getElementById("para");</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console.log(para.style.color);</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para.style.color = "magenta";</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&lt;/script&gt;</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Cascading styles</a:t>
            </a:r>
          </a:p>
        </p:txBody>
      </p:sp>
      <p:sp>
        <p:nvSpPr>
          <p:cNvPr id="281" name="Shape 281"/>
          <p:cNvSpPr txBox="1"/>
          <p:nvPr>
            <p:ph idx="1" type="body"/>
          </p:nvPr>
        </p:nvSpPr>
        <p:spPr>
          <a:xfrm>
            <a:off x="47190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Styling system for HTML - CSS (Cascading Style Sheets).</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A style sheet is a set of rules for how to style elements in a document.</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
        <p:nvSpPr>
          <p:cNvPr id="282" name="Shape 282"/>
          <p:cNvSpPr txBox="1"/>
          <p:nvPr>
            <p:ph idx="2" type="body"/>
          </p:nvPr>
        </p:nvSpPr>
        <p:spPr>
          <a:xfrm>
            <a:off x="469425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&lt;style&gt;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strong {</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font-style: italic;</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color: gray;</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&lt;/style&gt;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&lt;p&gt;Now &lt;strong&gt;strong text&lt;/strong&gt; is italic and gray.&lt;/p&gt;</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Cascading styles</a:t>
            </a:r>
          </a:p>
        </p:txBody>
      </p:sp>
      <p:sp>
        <p:nvSpPr>
          <p:cNvPr id="288" name="Shape 288"/>
          <p:cNvSpPr txBox="1"/>
          <p:nvPr>
            <p:ph idx="1" type="body"/>
          </p:nvPr>
        </p:nvSpPr>
        <p:spPr>
          <a:xfrm>
            <a:off x="47190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Cascading - multiple rules get combined.</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Styles in a style attribute applied directly to the node have the highest precedence and always win.</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CSS can target: tags, classes and ids.</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
        <p:nvSpPr>
          <p:cNvPr id="289" name="Shape 289"/>
          <p:cNvSpPr txBox="1"/>
          <p:nvPr>
            <p:ph idx="2" type="body"/>
          </p:nvPr>
        </p:nvSpPr>
        <p:spPr>
          <a:xfrm>
            <a:off x="4977575" y="1919075"/>
            <a:ext cx="3716700" cy="2710200"/>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.subtle {</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color: gray;</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font-size: 80%;</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#header {</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background: blue;</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color: white;</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p.a.b#main {</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  margin-bottom: 20px;</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Query selectors</a:t>
            </a:r>
          </a:p>
        </p:txBody>
      </p:sp>
      <p:sp>
        <p:nvSpPr>
          <p:cNvPr id="295" name="Shape 295"/>
          <p:cNvSpPr txBox="1"/>
          <p:nvPr>
            <p:ph idx="1" type="body"/>
          </p:nvPr>
        </p:nvSpPr>
        <p:spPr>
          <a:xfrm>
            <a:off x="47190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Selector syntax - effective way to find DOM elements.</a:t>
            </a:r>
          </a:p>
          <a:p>
            <a:pPr indent="-88900" lvl="0" marL="0" marR="0" rtl="0" algn="l">
              <a:lnSpc>
                <a:spcPct val="115000"/>
              </a:lnSpc>
              <a:spcBef>
                <a:spcPts val="1600"/>
              </a:spcBef>
              <a:spcAft>
                <a:spcPts val="0"/>
              </a:spcAft>
              <a:buClr>
                <a:schemeClr val="lt2"/>
              </a:buClr>
              <a:buSzPts val="1400"/>
              <a:buFont typeface="Roboto"/>
              <a:buNone/>
            </a:pPr>
            <a:r>
              <a:rPr b="1" i="0" lang="en" sz="1400" u="none" cap="none" strike="noStrike">
                <a:solidFill>
                  <a:schemeClr val="lt2"/>
                </a:solidFill>
                <a:latin typeface="Roboto"/>
                <a:ea typeface="Roboto"/>
                <a:cs typeface="Roboto"/>
                <a:sym typeface="Roboto"/>
              </a:rPr>
              <a:t>querySelectorAll</a:t>
            </a:r>
            <a:r>
              <a:rPr b="0" i="0" lang="en" sz="1400" u="none" cap="none" strike="noStrike">
                <a:solidFill>
                  <a:schemeClr val="lt2"/>
                </a:solidFill>
                <a:latin typeface="Roboto"/>
                <a:ea typeface="Roboto"/>
                <a:cs typeface="Roboto"/>
                <a:sym typeface="Roboto"/>
              </a:rPr>
              <a:t> method - takes a selector string and returns an array-like object containing all the elements that it matches.</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
        <p:nvSpPr>
          <p:cNvPr id="296" name="Shape 296"/>
          <p:cNvSpPr txBox="1"/>
          <p:nvPr>
            <p:ph idx="2" type="body"/>
          </p:nvPr>
        </p:nvSpPr>
        <p:spPr>
          <a:xfrm>
            <a:off x="469425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The </a:t>
            </a:r>
            <a:r>
              <a:rPr b="1" i="0" lang="en" sz="1400" u="none" cap="none" strike="noStrike">
                <a:solidFill>
                  <a:schemeClr val="lt2"/>
                </a:solidFill>
                <a:latin typeface="Roboto"/>
                <a:ea typeface="Roboto"/>
                <a:cs typeface="Roboto"/>
                <a:sym typeface="Roboto"/>
              </a:rPr>
              <a:t>object returned</a:t>
            </a:r>
            <a:r>
              <a:rPr b="0" i="0" lang="en" sz="1400" u="none" cap="none" strike="noStrike">
                <a:solidFill>
                  <a:schemeClr val="lt2"/>
                </a:solidFill>
                <a:latin typeface="Roboto"/>
                <a:ea typeface="Roboto"/>
                <a:cs typeface="Roboto"/>
                <a:sym typeface="Roboto"/>
              </a:rPr>
              <a:t> by querySelectorAll is </a:t>
            </a:r>
            <a:r>
              <a:rPr b="1" i="0" lang="en" sz="1400" u="none" cap="none" strike="noStrike">
                <a:solidFill>
                  <a:schemeClr val="lt2"/>
                </a:solidFill>
                <a:latin typeface="Roboto"/>
                <a:ea typeface="Roboto"/>
                <a:cs typeface="Roboto"/>
                <a:sym typeface="Roboto"/>
              </a:rPr>
              <a:t>not live</a:t>
            </a:r>
            <a:r>
              <a:rPr b="0" i="0" lang="en" sz="1400" u="none" cap="none" strike="noStrike">
                <a:solidFill>
                  <a:schemeClr val="lt2"/>
                </a:solidFill>
                <a:latin typeface="Roboto"/>
                <a:ea typeface="Roboto"/>
                <a:cs typeface="Roboto"/>
                <a:sym typeface="Roboto"/>
              </a:rPr>
              <a:t> - won’t change when the document is changed.</a:t>
            </a:r>
          </a:p>
          <a:p>
            <a:pPr indent="-88900" lvl="0" marL="0" marR="0" rtl="0" algn="l">
              <a:lnSpc>
                <a:spcPct val="115000"/>
              </a:lnSpc>
              <a:spcBef>
                <a:spcPts val="1600"/>
              </a:spcBef>
              <a:spcAft>
                <a:spcPts val="0"/>
              </a:spcAft>
              <a:buClr>
                <a:schemeClr val="lt2"/>
              </a:buClr>
              <a:buSzPts val="1400"/>
              <a:buFont typeface="Roboto"/>
              <a:buNone/>
            </a:pPr>
            <a:r>
              <a:rPr b="1" i="0" lang="en" sz="1400" u="none" cap="none" strike="noStrike">
                <a:solidFill>
                  <a:schemeClr val="lt2"/>
                </a:solidFill>
                <a:latin typeface="Roboto"/>
                <a:ea typeface="Roboto"/>
                <a:cs typeface="Roboto"/>
                <a:sym typeface="Roboto"/>
              </a:rPr>
              <a:t>querySelector</a:t>
            </a:r>
            <a:r>
              <a:rPr b="0" i="0" lang="en" sz="1400" u="none" cap="none" strike="noStrike">
                <a:solidFill>
                  <a:schemeClr val="lt2"/>
                </a:solidFill>
                <a:latin typeface="Roboto"/>
                <a:ea typeface="Roboto"/>
                <a:cs typeface="Roboto"/>
                <a:sym typeface="Roboto"/>
              </a:rPr>
              <a:t> method - same as querySelectorAll but only returns the first element in encounters.</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Query selectors</a:t>
            </a:r>
          </a:p>
        </p:txBody>
      </p:sp>
      <p:sp>
        <p:nvSpPr>
          <p:cNvPr id="302" name="Shape 302"/>
          <p:cNvSpPr txBox="1"/>
          <p:nvPr>
            <p:ph idx="1" type="body"/>
          </p:nvPr>
        </p:nvSpPr>
        <p:spPr>
          <a:xfrm>
            <a:off x="471900" y="1919075"/>
            <a:ext cx="3999900" cy="2710199"/>
          </a:xfrm>
          <a:prstGeom prst="rect">
            <a:avLst/>
          </a:prstGeom>
          <a:noFill/>
          <a:ln>
            <a:noFill/>
          </a:ln>
        </p:spPr>
        <p:txBody>
          <a:bodyPr anchorCtr="0" anchor="t" bIns="91425" lIns="91425" rIns="91425" wrap="square" tIns="91425">
            <a:noAutofit/>
          </a:bodyPr>
          <a:lstStyle/>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&lt;p&gt;And if you go chasing</a:t>
            </a:r>
          </a:p>
          <a:p>
            <a:pPr indent="-76200" lvl="0" marL="0" marR="0" rtl="0" algn="l">
              <a:lnSpc>
                <a:spcPct val="115000"/>
              </a:lnSpc>
              <a:spcBef>
                <a:spcPts val="160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&lt;span class="animal"&gt;rabbits&lt;/span&gt;&lt;/p&gt;</a:t>
            </a:r>
          </a:p>
          <a:p>
            <a:pPr indent="-76200" lvl="0" marL="0" marR="0" rtl="0" algn="l">
              <a:lnSpc>
                <a:spcPct val="115000"/>
              </a:lnSpc>
              <a:spcBef>
                <a:spcPts val="160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&lt;p&gt;And you know you're going to fall&lt;/p&gt;</a:t>
            </a:r>
          </a:p>
          <a:p>
            <a:pPr indent="-76200" lvl="0" marL="0" marR="0" rtl="0" algn="l">
              <a:lnSpc>
                <a:spcPct val="115000"/>
              </a:lnSpc>
              <a:spcBef>
                <a:spcPts val="160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&lt;p&gt;Tell 'em a &lt;span class="character"&gt;hookah smoking</a:t>
            </a:r>
          </a:p>
          <a:p>
            <a:pPr indent="-76200" lvl="0" marL="0" marR="0" rtl="0" algn="l">
              <a:lnSpc>
                <a:spcPct val="115000"/>
              </a:lnSpc>
              <a:spcBef>
                <a:spcPts val="160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&lt;span class="animal"&gt;caterpillar&lt;/span&gt;&lt;/span&gt;&lt;/p&gt;</a:t>
            </a:r>
          </a:p>
          <a:p>
            <a:pPr indent="-76200" lvl="0" marL="0" marR="0" rtl="0" algn="l">
              <a:lnSpc>
                <a:spcPct val="115000"/>
              </a:lnSpc>
              <a:spcBef>
                <a:spcPts val="160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&lt;p&gt;Has given you the call&lt;/p&gt;</a:t>
            </a:r>
          </a:p>
          <a:p>
            <a:pPr indent="-76200" lvl="0" marL="0" marR="0" rtl="0" algn="l">
              <a:lnSpc>
                <a:spcPct val="115000"/>
              </a:lnSpc>
              <a:spcBef>
                <a:spcPts val="1600"/>
              </a:spcBef>
              <a:spcAft>
                <a:spcPts val="0"/>
              </a:spcAft>
              <a:buClr>
                <a:schemeClr val="lt2"/>
              </a:buClr>
              <a:buSzPts val="1200"/>
              <a:buFont typeface="Roboto"/>
              <a:buNone/>
            </a:pPr>
            <a:r>
              <a:t/>
            </a:r>
            <a:endParaRPr b="0" i="0" sz="1200" u="none" cap="none" strike="noStrike">
              <a:solidFill>
                <a:schemeClr val="lt2"/>
              </a:solidFill>
              <a:latin typeface="Roboto"/>
              <a:ea typeface="Roboto"/>
              <a:cs typeface="Roboto"/>
              <a:sym typeface="Roboto"/>
            </a:endParaRPr>
          </a:p>
        </p:txBody>
      </p:sp>
      <p:sp>
        <p:nvSpPr>
          <p:cNvPr id="303" name="Shape 303"/>
          <p:cNvSpPr txBox="1"/>
          <p:nvPr>
            <p:ph idx="2" type="body"/>
          </p:nvPr>
        </p:nvSpPr>
        <p:spPr>
          <a:xfrm>
            <a:off x="4694250" y="1919075"/>
            <a:ext cx="3999900" cy="2710199"/>
          </a:xfrm>
          <a:prstGeom prst="rect">
            <a:avLst/>
          </a:prstGeom>
          <a:noFill/>
          <a:ln>
            <a:noFill/>
          </a:ln>
        </p:spPr>
        <p:txBody>
          <a:bodyPr anchorCtr="0" anchor="t" bIns="91425" lIns="91425" rIns="91425" wrap="square" tIns="91425">
            <a:noAutofit/>
          </a:bodyPr>
          <a:lstStyle/>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&lt;script&gt;</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function count(selector) {</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return document.querySelectorAll(selector).length;</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console.log(count("p"));           </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All &lt;p&gt; elements  // → 4</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console.log(count(".animal"));     </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Class animal  // → 2</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console.log(count("p .animal"));   </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Animal inside of &lt;p&gt;  // → 2</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console.log(count("p &gt; .animal")); </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 Direct child of &lt;p&gt;  // → 1</a:t>
            </a:r>
            <a:br>
              <a:rPr b="0" i="0" lang="en" sz="1200" u="none" cap="none" strike="noStrike">
                <a:solidFill>
                  <a:schemeClr val="lt2"/>
                </a:solidFill>
                <a:latin typeface="Roboto"/>
                <a:ea typeface="Roboto"/>
                <a:cs typeface="Roboto"/>
                <a:sym typeface="Roboto"/>
              </a:rPr>
            </a:br>
            <a:r>
              <a:rPr b="0" i="0" lang="en" sz="1200" u="none" cap="none" strike="noStrike">
                <a:solidFill>
                  <a:schemeClr val="lt2"/>
                </a:solidFill>
                <a:latin typeface="Roboto"/>
                <a:ea typeface="Roboto"/>
                <a:cs typeface="Roboto"/>
                <a:sym typeface="Roboto"/>
              </a:rPr>
              <a:t>&lt;/script&gt;</a:t>
            </a:r>
          </a:p>
          <a:p>
            <a:pPr indent="-76200" lvl="0" marL="0" marR="0" rtl="0" algn="l">
              <a:lnSpc>
                <a:spcPct val="115000"/>
              </a:lnSpc>
              <a:spcBef>
                <a:spcPts val="1600"/>
              </a:spcBef>
              <a:spcAft>
                <a:spcPts val="0"/>
              </a:spcAft>
              <a:buClr>
                <a:schemeClr val="lt2"/>
              </a:buClr>
              <a:buSzPts val="1200"/>
              <a:buFont typeface="Roboto"/>
              <a:buNone/>
            </a:pPr>
            <a:r>
              <a:t/>
            </a:r>
            <a:endParaRPr b="0" i="0" sz="1200" u="none" cap="none" strike="noStrike">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699"/>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JS and the Browser</a:t>
            </a:r>
          </a:p>
        </p:txBody>
      </p:sp>
      <p:sp>
        <p:nvSpPr>
          <p:cNvPr id="86" name="Shape 8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Without web browsers, there would be no JavaScript.</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Browser vendors add new functionality - ends up being adopted and set down as a standard.</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Good and bad.</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No central party control.</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No internal consistency.</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Summary</a:t>
            </a:r>
          </a:p>
        </p:txBody>
      </p:sp>
      <p:sp>
        <p:nvSpPr>
          <p:cNvPr id="309" name="Shape 309"/>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JavaScript inspects and interferes with the current document that a browser is displaying through a data structure called the DOM.</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The DOM is organized like a tree.</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The objects representing elements have properties such as parentElement and children.</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The way a document is displayed can be influenced by styling.</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Exercises - Build a table</a:t>
            </a:r>
          </a:p>
        </p:txBody>
      </p:sp>
      <p:sp>
        <p:nvSpPr>
          <p:cNvPr id="315" name="Shape 315"/>
          <p:cNvSpPr txBox="1"/>
          <p:nvPr>
            <p:ph idx="1" type="body"/>
          </p:nvPr>
        </p:nvSpPr>
        <p:spPr>
          <a:xfrm>
            <a:off x="471900" y="1919075"/>
            <a:ext cx="3999900" cy="2710199"/>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&lt;table&gt;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&lt;tr&gt;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&lt;th&gt;name&lt;/th&gt;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&lt;th&gt;height&lt;/th&gt;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&lt;th&gt;country&lt;/th&gt;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&lt;/tr&gt;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&lt;tr&gt;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&lt;td&gt;Kilimanjaro&lt;/td&gt;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&lt;td&gt;5895&lt;/td&gt;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&lt;td&gt;Tanzania&lt;/td&gt;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  &lt;/tr&gt;</a:t>
            </a:r>
          </a:p>
          <a:p>
            <a:pPr indent="-88900" lvl="0" marL="0" marR="0" rtl="0" algn="l">
              <a:lnSpc>
                <a:spcPct val="100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&lt;/table&gt;</a:t>
            </a:r>
          </a:p>
          <a:p>
            <a:pPr indent="-88900" lvl="0" marL="0" marR="0" rtl="0" algn="l">
              <a:lnSpc>
                <a:spcPct val="100000"/>
              </a:lnSpc>
              <a:spcBef>
                <a:spcPts val="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
        <p:nvSpPr>
          <p:cNvPr id="316" name="Shape 316"/>
          <p:cNvSpPr txBox="1"/>
          <p:nvPr>
            <p:ph idx="2" type="body"/>
          </p:nvPr>
        </p:nvSpPr>
        <p:spPr>
          <a:xfrm>
            <a:off x="469425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For each row, the &lt;table&gt; tag contains a &lt;tr&gt; tag. Inside of these &lt;tr&gt; tags, we can put cell elements: either heading cells (&lt;th&gt;) or regular cells (&lt;td&gt;).</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The same source data that was used in Chapter 6 is again available in the MOUNTAINS variable in the sandbox. It can also be downloaded from the website.</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Exercises - Build a table</a:t>
            </a:r>
          </a:p>
        </p:txBody>
      </p:sp>
      <p:sp>
        <p:nvSpPr>
          <p:cNvPr id="322" name="Shape 322"/>
          <p:cNvSpPr txBox="1"/>
          <p:nvPr>
            <p:ph idx="1" type="body"/>
          </p:nvPr>
        </p:nvSpPr>
        <p:spPr>
          <a:xfrm>
            <a:off x="47190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Write a function buildTable that, given an array of objects that all have the same set of properties, builds up a DOM structure representing a table. The table should have a header row with the property names wrapped in &lt;th&gt; elements and should have one subsequent row per object in the array, with its property values in &lt;td&gt; elements.</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The Object.keys function, which returns an array containing the property names that an object has, will probably be helpful here.</a:t>
            </a:r>
          </a:p>
          <a:p>
            <a:pPr indent="-88900" lvl="0" marL="0" marR="0" rtl="0" algn="l">
              <a:lnSpc>
                <a:spcPct val="100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
        <p:nvSpPr>
          <p:cNvPr id="323" name="Shape 323"/>
          <p:cNvSpPr txBox="1"/>
          <p:nvPr>
            <p:ph idx="2" type="body"/>
          </p:nvPr>
        </p:nvSpPr>
        <p:spPr>
          <a:xfrm>
            <a:off x="4694250" y="1919075"/>
            <a:ext cx="3999900" cy="2710199"/>
          </a:xfrm>
          <a:prstGeom prst="rect">
            <a:avLst/>
          </a:prstGeom>
          <a:noFill/>
          <a:ln>
            <a:noFill/>
          </a:ln>
        </p:spPr>
        <p:txBody>
          <a:bodyPr anchorCtr="0" anchor="t" bIns="91425" lIns="91425" rIns="91425" wrap="square" tIns="91425">
            <a:noAutofit/>
          </a:bodyPr>
          <a:lstStyle/>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&lt;style&gt;</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 Defines a cleaner look for tables */</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table  { border-collapse: collapse; }</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td, th { border: 1px solid black; padding: 3px 8px; }</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th     { text-align: left; }</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&lt;/style&gt;</a:t>
            </a:r>
          </a:p>
          <a:p>
            <a:pPr indent="-76200" lvl="0" marL="0" marR="0" rtl="0" algn="l">
              <a:lnSpc>
                <a:spcPct val="115000"/>
              </a:lnSpc>
              <a:spcBef>
                <a:spcPts val="0"/>
              </a:spcBef>
              <a:spcAft>
                <a:spcPts val="0"/>
              </a:spcAft>
              <a:buClr>
                <a:schemeClr val="lt2"/>
              </a:buClr>
              <a:buSzPts val="1200"/>
              <a:buFont typeface="Roboto"/>
              <a:buNone/>
            </a:pPr>
            <a:r>
              <a:t/>
            </a:r>
            <a:endParaRPr b="0" i="0" sz="1200" u="none" cap="none" strike="noStrike">
              <a:solidFill>
                <a:schemeClr val="lt2"/>
              </a:solidFill>
              <a:latin typeface="Roboto"/>
              <a:ea typeface="Roboto"/>
              <a:cs typeface="Roboto"/>
              <a:sym typeface="Roboto"/>
            </a:endParaRP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&lt;script&gt;</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function buildTable(data) {</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 Your code here.</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  document.body.appendChild(buildTable(MOUNTAINS));</a:t>
            </a:r>
          </a:p>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a:ea typeface="Roboto"/>
                <a:cs typeface="Roboto"/>
                <a:sym typeface="Roboto"/>
              </a:rPr>
              <a:t>&lt;/script&gt;</a:t>
            </a:r>
          </a:p>
          <a:p>
            <a:pPr indent="-76200" lvl="0" marL="0" marR="0" rtl="0" algn="l">
              <a:lnSpc>
                <a:spcPct val="115000"/>
              </a:lnSpc>
              <a:spcBef>
                <a:spcPts val="0"/>
              </a:spcBef>
              <a:spcAft>
                <a:spcPts val="0"/>
              </a:spcAft>
              <a:buClr>
                <a:schemeClr val="lt2"/>
              </a:buClr>
              <a:buSzPts val="1200"/>
              <a:buFont typeface="Roboto"/>
              <a:buNone/>
            </a:pPr>
            <a:r>
              <a:t/>
            </a:r>
            <a:endParaRPr b="0" i="0" sz="1200" u="none" cap="none" strike="noStrike">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Networks and the Internet</a:t>
            </a:r>
          </a:p>
        </p:txBody>
      </p:sp>
      <p:sp>
        <p:nvSpPr>
          <p:cNvPr id="92" name="Shape 9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Cables between two or more computers - send data back and forth through these cables.</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Massively connecting computers resulted in the global network called the </a:t>
            </a:r>
            <a:r>
              <a:rPr b="1" i="0" lang="en" sz="1400" u="none" cap="none" strike="noStrike">
                <a:solidFill>
                  <a:schemeClr val="lt2"/>
                </a:solidFill>
                <a:latin typeface="Roboto"/>
                <a:ea typeface="Roboto"/>
                <a:cs typeface="Roboto"/>
                <a:sym typeface="Roboto"/>
              </a:rPr>
              <a:t>Internet</a:t>
            </a:r>
            <a:r>
              <a:rPr b="0" i="0" lang="en" sz="1400" u="none" cap="none" strike="noStrike">
                <a:solidFill>
                  <a:schemeClr val="lt2"/>
                </a:solidFill>
                <a:latin typeface="Roboto"/>
                <a:ea typeface="Roboto"/>
                <a:cs typeface="Roboto"/>
                <a:sym typeface="Roboto"/>
              </a:rPr>
              <a:t>.</a:t>
            </a:r>
          </a:p>
          <a:p>
            <a:pPr indent="-88900" lvl="0" marL="0" marR="0" rtl="0" algn="l">
              <a:lnSpc>
                <a:spcPct val="115000"/>
              </a:lnSpc>
              <a:spcBef>
                <a:spcPts val="1600"/>
              </a:spcBef>
              <a:spcAft>
                <a:spcPts val="0"/>
              </a:spcAft>
              <a:buClr>
                <a:schemeClr val="lt2"/>
              </a:buClr>
              <a:buSzPts val="1400"/>
              <a:buFont typeface="Roboto"/>
              <a:buNone/>
            </a:pPr>
            <a:r>
              <a:rPr b="1" i="0" lang="en" sz="1400" u="none" cap="none" strike="noStrike">
                <a:solidFill>
                  <a:schemeClr val="lt2"/>
                </a:solidFill>
                <a:latin typeface="Roboto"/>
                <a:ea typeface="Roboto"/>
                <a:cs typeface="Roboto"/>
                <a:sym typeface="Roboto"/>
              </a:rPr>
              <a:t>Network protocol</a:t>
            </a:r>
            <a:r>
              <a:rPr b="0" i="0" lang="en" sz="1400" u="none" cap="none" strike="noStrike">
                <a:solidFill>
                  <a:schemeClr val="lt2"/>
                </a:solidFill>
                <a:latin typeface="Roboto"/>
                <a:ea typeface="Roboto"/>
                <a:cs typeface="Roboto"/>
                <a:sym typeface="Roboto"/>
              </a:rPr>
              <a:t> - style of communication over a network.</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Example - simple chat protocol:</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One computer sends bits that represent the text “CHAT?” to another machine which responds with “OK!” to confirm that it understands the protocol. </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Proceed to send each other strings of text, read the text sent by the other from the network, and display whatever they receive on their screens.</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Networks and the Internet</a:t>
            </a:r>
          </a:p>
        </p:txBody>
      </p:sp>
      <p:sp>
        <p:nvSpPr>
          <p:cNvPr id="98" name="Shape 9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Transmission Control Protocol (</a:t>
            </a:r>
            <a:r>
              <a:rPr b="1" i="0" lang="en" sz="1400" u="none" cap="none" strike="noStrike">
                <a:solidFill>
                  <a:schemeClr val="lt2"/>
                </a:solidFill>
                <a:latin typeface="Roboto"/>
                <a:ea typeface="Roboto"/>
                <a:cs typeface="Roboto"/>
                <a:sym typeface="Roboto"/>
              </a:rPr>
              <a:t>TCP</a:t>
            </a:r>
            <a:r>
              <a:rPr b="0" i="0" lang="en" sz="1400" u="none" cap="none" strike="noStrike">
                <a:solidFill>
                  <a:schemeClr val="lt2"/>
                </a:solidFill>
                <a:latin typeface="Roboto"/>
                <a:ea typeface="Roboto"/>
                <a:cs typeface="Roboto"/>
                <a:sym typeface="Roboto"/>
              </a:rPr>
              <a:t>) - most communication on the Internet is built on top of it.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TCP connection - one computer is </a:t>
            </a:r>
            <a:r>
              <a:rPr b="1" i="0" lang="en" sz="1400" u="none" cap="none" strike="noStrike">
                <a:solidFill>
                  <a:schemeClr val="lt2"/>
                </a:solidFill>
                <a:latin typeface="Roboto"/>
                <a:ea typeface="Roboto"/>
                <a:cs typeface="Roboto"/>
                <a:sym typeface="Roboto"/>
              </a:rPr>
              <a:t>waiting</a:t>
            </a:r>
            <a:r>
              <a:rPr b="0" i="0" lang="en" sz="1400" u="none" cap="none" strike="noStrike">
                <a:solidFill>
                  <a:schemeClr val="lt2"/>
                </a:solidFill>
                <a:latin typeface="Roboto"/>
                <a:ea typeface="Roboto"/>
                <a:cs typeface="Roboto"/>
                <a:sym typeface="Roboto"/>
              </a:rPr>
              <a:t>, or </a:t>
            </a:r>
            <a:r>
              <a:rPr b="1" i="0" lang="en" sz="1400" u="none" cap="none" strike="noStrike">
                <a:solidFill>
                  <a:schemeClr val="lt2"/>
                </a:solidFill>
                <a:latin typeface="Roboto"/>
                <a:ea typeface="Roboto"/>
                <a:cs typeface="Roboto"/>
                <a:sym typeface="Roboto"/>
              </a:rPr>
              <a:t>listening</a:t>
            </a:r>
            <a:r>
              <a:rPr b="0" i="0" lang="en" sz="1400" u="none" cap="none" strike="noStrike">
                <a:solidFill>
                  <a:schemeClr val="lt2"/>
                </a:solidFill>
                <a:latin typeface="Roboto"/>
                <a:ea typeface="Roboto"/>
                <a:cs typeface="Roboto"/>
                <a:sym typeface="Roboto"/>
              </a:rPr>
              <a:t>, for other computers to start talking to it.</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Each </a:t>
            </a:r>
            <a:r>
              <a:rPr b="1" i="0" lang="en" sz="1400" u="none" cap="none" strike="noStrike">
                <a:solidFill>
                  <a:schemeClr val="lt2"/>
                </a:solidFill>
                <a:latin typeface="Roboto"/>
                <a:ea typeface="Roboto"/>
                <a:cs typeface="Roboto"/>
                <a:sym typeface="Roboto"/>
              </a:rPr>
              <a:t>listener</a:t>
            </a:r>
            <a:r>
              <a:rPr b="0" i="0" lang="en" sz="1400" u="none" cap="none" strike="noStrike">
                <a:solidFill>
                  <a:schemeClr val="lt2"/>
                </a:solidFill>
                <a:latin typeface="Roboto"/>
                <a:ea typeface="Roboto"/>
                <a:cs typeface="Roboto"/>
                <a:sym typeface="Roboto"/>
              </a:rPr>
              <a:t> has a number (called a </a:t>
            </a:r>
            <a:r>
              <a:rPr b="1" i="0" lang="en" sz="1400" u="none" cap="none" strike="noStrike">
                <a:solidFill>
                  <a:schemeClr val="lt2"/>
                </a:solidFill>
                <a:latin typeface="Roboto"/>
                <a:ea typeface="Roboto"/>
                <a:cs typeface="Roboto"/>
                <a:sym typeface="Roboto"/>
              </a:rPr>
              <a:t>port</a:t>
            </a:r>
            <a:r>
              <a:rPr b="0" i="0" lang="en" sz="1400" u="none" cap="none" strike="noStrike">
                <a:solidFill>
                  <a:schemeClr val="lt2"/>
                </a:solidFill>
                <a:latin typeface="Roboto"/>
                <a:ea typeface="Roboto"/>
                <a:cs typeface="Roboto"/>
                <a:sym typeface="Roboto"/>
              </a:rPr>
              <a:t>) associated with it.</a:t>
            </a:r>
            <a:br>
              <a:rPr b="0" i="0" lang="en" sz="1400" u="none" cap="none" strike="noStrike">
                <a:solidFill>
                  <a:schemeClr val="lt2"/>
                </a:solidFill>
                <a:latin typeface="Roboto"/>
                <a:ea typeface="Roboto"/>
                <a:cs typeface="Roboto"/>
                <a:sym typeface="Roboto"/>
              </a:rPr>
            </a:br>
            <a:r>
              <a:rPr b="0" i="0" lang="en" sz="1400" u="none" cap="none" strike="noStrike">
                <a:solidFill>
                  <a:schemeClr val="lt2"/>
                </a:solidFill>
                <a:latin typeface="Roboto"/>
                <a:ea typeface="Roboto"/>
                <a:cs typeface="Roboto"/>
                <a:sym typeface="Roboto"/>
              </a:rPr>
              <a:t>Most protocols have a default port.</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If the target machine can be reached and is listening on that port, the connection is successfully created. Such a </a:t>
            </a:r>
            <a:r>
              <a:rPr b="1" i="0" lang="en" sz="1400" u="none" cap="none" strike="noStrike">
                <a:solidFill>
                  <a:schemeClr val="lt2"/>
                </a:solidFill>
                <a:latin typeface="Roboto"/>
                <a:ea typeface="Roboto"/>
                <a:cs typeface="Roboto"/>
                <a:sym typeface="Roboto"/>
              </a:rPr>
              <a:t>connection</a:t>
            </a:r>
            <a:r>
              <a:rPr b="0" i="0" lang="en" sz="1400" u="none" cap="none" strike="noStrike">
                <a:solidFill>
                  <a:schemeClr val="lt2"/>
                </a:solidFill>
                <a:latin typeface="Roboto"/>
                <a:ea typeface="Roboto"/>
                <a:cs typeface="Roboto"/>
                <a:sym typeface="Roboto"/>
              </a:rPr>
              <a:t> acts as a </a:t>
            </a:r>
            <a:r>
              <a:rPr b="1" i="0" lang="en" sz="1400" u="none" cap="none" strike="noStrike">
                <a:solidFill>
                  <a:schemeClr val="lt2"/>
                </a:solidFill>
                <a:latin typeface="Roboto"/>
                <a:ea typeface="Roboto"/>
                <a:cs typeface="Roboto"/>
                <a:sym typeface="Roboto"/>
              </a:rPr>
              <a:t>two-way pipe</a:t>
            </a:r>
            <a:r>
              <a:rPr b="0" i="0" lang="en" sz="1400" u="none" cap="none" strike="noStrike">
                <a:solidFill>
                  <a:schemeClr val="lt2"/>
                </a:solidFill>
                <a:latin typeface="Roboto"/>
                <a:ea typeface="Roboto"/>
                <a:cs typeface="Roboto"/>
                <a:sym typeface="Roboto"/>
              </a:rPr>
              <a:t> through which bits can flow.</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Listening computer - </a:t>
            </a:r>
            <a:r>
              <a:rPr b="1" i="0" lang="en" sz="1400" u="none" cap="none" strike="noStrike">
                <a:solidFill>
                  <a:schemeClr val="lt2"/>
                </a:solidFill>
                <a:latin typeface="Roboto"/>
                <a:ea typeface="Roboto"/>
                <a:cs typeface="Roboto"/>
                <a:sym typeface="Roboto"/>
              </a:rPr>
              <a:t>server</a:t>
            </a:r>
            <a:r>
              <a:rPr b="0" i="0" lang="en" sz="1400" u="none" cap="none" strike="noStrike">
                <a:solidFill>
                  <a:schemeClr val="lt2"/>
                </a:solidFill>
                <a:latin typeface="Roboto"/>
                <a:ea typeface="Roboto"/>
                <a:cs typeface="Roboto"/>
                <a:sym typeface="Roboto"/>
              </a:rPr>
              <a:t>. Connecting computer - </a:t>
            </a:r>
            <a:r>
              <a:rPr b="1" i="0" lang="en" sz="1400" u="none" cap="none" strike="noStrike">
                <a:solidFill>
                  <a:schemeClr val="lt2"/>
                </a:solidFill>
                <a:latin typeface="Roboto"/>
                <a:ea typeface="Roboto"/>
                <a:cs typeface="Roboto"/>
                <a:sym typeface="Roboto"/>
              </a:rPr>
              <a:t>client</a:t>
            </a:r>
            <a:r>
              <a:rPr b="0" i="0" lang="en" sz="1400" u="none" cap="none" strike="noStrike">
                <a:solidFill>
                  <a:schemeClr val="lt2"/>
                </a:solidFill>
                <a:latin typeface="Roboto"/>
                <a:ea typeface="Roboto"/>
                <a:cs typeface="Roboto"/>
                <a:sym typeface="Roboto"/>
              </a:rPr>
              <a:t>.</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The Web</a:t>
            </a:r>
          </a:p>
        </p:txBody>
      </p:sp>
      <p:sp>
        <p:nvSpPr>
          <p:cNvPr id="104" name="Shape 104"/>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World Wide Web - set of protocols - allow us to visit web pages in a browser. </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Add content to the Web - connect a machine to the Internet - have it listen on port 80, using HTTP. </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HTTP (Hypertext Transfer Protocol) - allows other computers to request documents over the network.</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The Web</a:t>
            </a:r>
          </a:p>
        </p:txBody>
      </p:sp>
      <p:sp>
        <p:nvSpPr>
          <p:cNvPr id="110" name="Shape 110"/>
          <p:cNvSpPr txBox="1"/>
          <p:nvPr>
            <p:ph idx="1" type="body"/>
          </p:nvPr>
        </p:nvSpPr>
        <p:spPr>
          <a:xfrm>
            <a:off x="471900" y="1919075"/>
            <a:ext cx="8558700" cy="27102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Each document on the Web is named by a </a:t>
            </a:r>
            <a:r>
              <a:rPr b="1" i="0" lang="en" sz="1800" u="none" cap="none" strike="noStrike">
                <a:solidFill>
                  <a:schemeClr val="lt2"/>
                </a:solidFill>
                <a:latin typeface="Roboto"/>
                <a:ea typeface="Roboto"/>
                <a:cs typeface="Roboto"/>
                <a:sym typeface="Roboto"/>
              </a:rPr>
              <a:t>Uniform Resource Locator</a:t>
            </a:r>
            <a:r>
              <a:rPr b="0" i="0" lang="en" sz="1800" u="none" cap="none" strike="noStrike">
                <a:solidFill>
                  <a:schemeClr val="lt2"/>
                </a:solidFill>
                <a:latin typeface="Roboto"/>
                <a:ea typeface="Roboto"/>
                <a:cs typeface="Roboto"/>
                <a:sym typeface="Roboto"/>
              </a:rPr>
              <a:t> (URL):</a:t>
            </a:r>
          </a:p>
          <a:p>
            <a:pPr indent="-114300" lvl="0" marL="0" marR="0" rtl="0" algn="l">
              <a:lnSpc>
                <a:spcPct val="115000"/>
              </a:lnSpc>
              <a:spcBef>
                <a:spcPts val="1600"/>
              </a:spcBef>
              <a:spcAft>
                <a:spcPts val="0"/>
              </a:spcAft>
              <a:buClr>
                <a:schemeClr val="lt2"/>
              </a:buClr>
              <a:buSzPts val="1800"/>
              <a:buFont typeface="Roboto"/>
              <a:buNone/>
            </a:pPr>
            <a:r>
              <a:rPr b="0" i="0" lang="en" sz="1800" u="sng" cap="none" strike="noStrike">
                <a:solidFill>
                  <a:schemeClr val="hlink"/>
                </a:solidFill>
                <a:latin typeface="Roboto"/>
                <a:ea typeface="Roboto"/>
                <a:cs typeface="Roboto"/>
                <a:sym typeface="Roboto"/>
                <a:hlinkClick r:id="rId3"/>
              </a:rPr>
              <a:t>http://eloquentjavascript.net/12_browser.html</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         |                                        |                              |</a:t>
            </a:r>
            <a:br>
              <a:rPr b="0" i="0" lang="en" sz="1800" u="none" cap="none" strike="noStrike">
                <a:solidFill>
                  <a:schemeClr val="lt2"/>
                </a:solidFill>
                <a:latin typeface="Roboto"/>
                <a:ea typeface="Roboto"/>
                <a:cs typeface="Roboto"/>
                <a:sym typeface="Roboto"/>
              </a:rPr>
            </a:br>
            <a:r>
              <a:rPr b="0" i="0" lang="en" sz="1800" u="none" cap="none" strike="noStrike">
                <a:solidFill>
                  <a:schemeClr val="lt2"/>
                </a:solidFill>
                <a:latin typeface="Roboto"/>
                <a:ea typeface="Roboto"/>
                <a:cs typeface="Roboto"/>
                <a:sym typeface="Roboto"/>
              </a:rPr>
              <a:t>protocol            server                        path</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Each machine connected to the Internet gets a unique IP address - 37.187.37.82.</a:t>
            </a:r>
          </a:p>
          <a:p>
            <a:pPr indent="-11430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Register a domain name to point toward a specific machine.</a:t>
            </a:r>
          </a:p>
          <a:p>
            <a:pPr indent="-11430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20320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HTML</a:t>
            </a:r>
          </a:p>
        </p:txBody>
      </p:sp>
      <p:sp>
        <p:nvSpPr>
          <p:cNvPr id="116" name="Shape 116"/>
          <p:cNvSpPr txBox="1"/>
          <p:nvPr>
            <p:ph idx="1" type="body"/>
          </p:nvPr>
        </p:nvSpPr>
        <p:spPr>
          <a:xfrm>
            <a:off x="471900" y="1919075"/>
            <a:ext cx="3999900" cy="2710199"/>
          </a:xfrm>
          <a:prstGeom prst="rect">
            <a:avLst/>
          </a:prstGeom>
          <a:noFill/>
          <a:ln>
            <a:noFill/>
          </a:ln>
        </p:spPr>
        <p:txBody>
          <a:bodyPr anchorCtr="0" anchor="t" bIns="91425" lIns="91425" rIns="91425" wrap="square" tIns="91425">
            <a:noAutofit/>
          </a:bodyPr>
          <a:lstStyle/>
          <a:p>
            <a:pPr indent="-88900" lvl="0" marL="0" marR="0" rtl="0" algn="l">
              <a:lnSpc>
                <a:spcPct val="115000"/>
              </a:lnSpc>
              <a:spcBef>
                <a:spcPts val="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HTML - Hypertext Markup Language - document format for web pages. </a:t>
            </a:r>
          </a:p>
          <a:p>
            <a:pPr indent="-88900" lvl="0" marL="0" marR="0" rtl="0" algn="l">
              <a:lnSpc>
                <a:spcPct val="115000"/>
              </a:lnSpc>
              <a:spcBef>
                <a:spcPts val="1600"/>
              </a:spcBef>
              <a:spcAft>
                <a:spcPts val="0"/>
              </a:spcAft>
              <a:buClr>
                <a:schemeClr val="lt2"/>
              </a:buClr>
              <a:buSzPts val="1400"/>
              <a:buFont typeface="Roboto"/>
              <a:buNone/>
            </a:pPr>
            <a:r>
              <a:rPr b="0" i="0" lang="en" sz="1400" u="none" cap="none" strike="noStrike">
                <a:solidFill>
                  <a:schemeClr val="lt2"/>
                </a:solidFill>
                <a:latin typeface="Roboto"/>
                <a:ea typeface="Roboto"/>
                <a:cs typeface="Roboto"/>
                <a:sym typeface="Roboto"/>
              </a:rPr>
              <a:t>HTML document contains text and tags that give structure to the text.</a:t>
            </a:r>
          </a:p>
          <a:p>
            <a:pPr indent="-88900" lvl="0" marL="0" marR="0" rtl="0" algn="l">
              <a:lnSpc>
                <a:spcPct val="115000"/>
              </a:lnSpc>
              <a:spcBef>
                <a:spcPts val="1600"/>
              </a:spcBef>
              <a:spcAft>
                <a:spcPts val="0"/>
              </a:spcAft>
              <a:buClr>
                <a:schemeClr val="lt2"/>
              </a:buClr>
              <a:buSzPts val="1400"/>
              <a:buFont typeface="Roboto"/>
              <a:buNone/>
            </a:pPr>
            <a:r>
              <a:t/>
            </a:r>
            <a:endParaRPr b="0" i="0" sz="1400" u="none" cap="none" strike="noStrike">
              <a:solidFill>
                <a:schemeClr val="lt2"/>
              </a:solidFill>
              <a:latin typeface="Roboto"/>
              <a:ea typeface="Roboto"/>
              <a:cs typeface="Roboto"/>
              <a:sym typeface="Roboto"/>
            </a:endParaRPr>
          </a:p>
        </p:txBody>
      </p:sp>
      <p:sp>
        <p:nvSpPr>
          <p:cNvPr id="117" name="Shape 117"/>
          <p:cNvSpPr txBox="1"/>
          <p:nvPr>
            <p:ph idx="2" type="body"/>
          </p:nvPr>
        </p:nvSpPr>
        <p:spPr>
          <a:xfrm>
            <a:off x="4694250" y="1919075"/>
            <a:ext cx="3999900" cy="2710199"/>
          </a:xfrm>
          <a:prstGeom prst="rect">
            <a:avLst/>
          </a:prstGeom>
          <a:noFill/>
          <a:ln>
            <a:noFill/>
          </a:ln>
        </p:spPr>
        <p:txBody>
          <a:bodyPr anchorCtr="0" anchor="t" bIns="91425" lIns="91425" rIns="91425" wrap="square" tIns="91425">
            <a:noAutofit/>
          </a:bodyPr>
          <a:lstStyle/>
          <a:p>
            <a:pPr indent="-76200" lvl="0" marL="0" marR="0" rtl="0" algn="l">
              <a:lnSpc>
                <a:spcPct val="115000"/>
              </a:lnSpc>
              <a:spcBef>
                <a:spcPts val="0"/>
              </a:spcBef>
              <a:spcAft>
                <a:spcPts val="0"/>
              </a:spcAft>
              <a:buClr>
                <a:schemeClr val="lt2"/>
              </a:buClr>
              <a:buSzPts val="1200"/>
              <a:buFont typeface="Roboto"/>
              <a:buNone/>
            </a:pPr>
            <a:r>
              <a:rPr b="0" i="0" lang="en" sz="1200" u="none" cap="none" strike="noStrike">
                <a:solidFill>
                  <a:schemeClr val="lt2"/>
                </a:solidFill>
                <a:latin typeface="Roboto Mono"/>
                <a:ea typeface="Roboto Mono"/>
                <a:cs typeface="Roboto Mono"/>
                <a:sym typeface="Roboto Mono"/>
              </a:rPr>
              <a:t>&lt;!doctype html&gt;</a:t>
            </a:r>
            <a:br>
              <a:rPr b="0" i="0" lang="en" sz="1200" u="none" cap="none" strike="noStrike">
                <a:solidFill>
                  <a:schemeClr val="lt2"/>
                </a:solidFill>
                <a:latin typeface="Roboto Mono"/>
                <a:ea typeface="Roboto Mono"/>
                <a:cs typeface="Roboto Mono"/>
                <a:sym typeface="Roboto Mono"/>
              </a:rPr>
            </a:br>
            <a:r>
              <a:rPr b="0" i="0" lang="en" sz="1200" u="none" cap="none" strike="noStrike">
                <a:solidFill>
                  <a:schemeClr val="lt2"/>
                </a:solidFill>
                <a:latin typeface="Roboto Mono"/>
                <a:ea typeface="Roboto Mono"/>
                <a:cs typeface="Roboto Mono"/>
                <a:sym typeface="Roboto Mono"/>
              </a:rPr>
              <a:t>&lt;html&gt;</a:t>
            </a:r>
            <a:br>
              <a:rPr b="0" i="0" lang="en" sz="1200" u="none" cap="none" strike="noStrike">
                <a:solidFill>
                  <a:schemeClr val="lt2"/>
                </a:solidFill>
                <a:latin typeface="Roboto Mono"/>
                <a:ea typeface="Roboto Mono"/>
                <a:cs typeface="Roboto Mono"/>
                <a:sym typeface="Roboto Mono"/>
              </a:rPr>
            </a:br>
            <a:r>
              <a:rPr b="0" i="0" lang="en" sz="1200" u="none" cap="none" strike="noStrike">
                <a:solidFill>
                  <a:schemeClr val="lt2"/>
                </a:solidFill>
                <a:latin typeface="Roboto Mono"/>
                <a:ea typeface="Roboto Mono"/>
                <a:cs typeface="Roboto Mono"/>
                <a:sym typeface="Roboto Mono"/>
              </a:rPr>
              <a:t>  &lt;head&gt;</a:t>
            </a:r>
            <a:br>
              <a:rPr b="0" i="0" lang="en" sz="1200" u="none" cap="none" strike="noStrike">
                <a:solidFill>
                  <a:schemeClr val="lt2"/>
                </a:solidFill>
                <a:latin typeface="Roboto Mono"/>
                <a:ea typeface="Roboto Mono"/>
                <a:cs typeface="Roboto Mono"/>
                <a:sym typeface="Roboto Mono"/>
              </a:rPr>
            </a:br>
            <a:r>
              <a:rPr b="0" i="0" lang="en" sz="1200" u="none" cap="none" strike="noStrike">
                <a:solidFill>
                  <a:schemeClr val="lt2"/>
                </a:solidFill>
                <a:latin typeface="Roboto Mono"/>
                <a:ea typeface="Roboto Mono"/>
                <a:cs typeface="Roboto Mono"/>
                <a:sym typeface="Roboto Mono"/>
              </a:rPr>
              <a:t>    &lt;title&gt;My home page&lt;/title&gt;</a:t>
            </a:r>
            <a:br>
              <a:rPr b="0" i="0" lang="en" sz="1200" u="none" cap="none" strike="noStrike">
                <a:solidFill>
                  <a:schemeClr val="lt2"/>
                </a:solidFill>
                <a:latin typeface="Roboto Mono"/>
                <a:ea typeface="Roboto Mono"/>
                <a:cs typeface="Roboto Mono"/>
                <a:sym typeface="Roboto Mono"/>
              </a:rPr>
            </a:br>
            <a:r>
              <a:rPr b="0" i="0" lang="en" sz="1200" u="none" cap="none" strike="noStrike">
                <a:solidFill>
                  <a:schemeClr val="lt2"/>
                </a:solidFill>
                <a:latin typeface="Roboto Mono"/>
                <a:ea typeface="Roboto Mono"/>
                <a:cs typeface="Roboto Mono"/>
                <a:sym typeface="Roboto Mono"/>
              </a:rPr>
              <a:t>  &lt;/head&gt;</a:t>
            </a:r>
            <a:br>
              <a:rPr b="0" i="0" lang="en" sz="1200" u="none" cap="none" strike="noStrike">
                <a:solidFill>
                  <a:schemeClr val="lt2"/>
                </a:solidFill>
                <a:latin typeface="Roboto Mono"/>
                <a:ea typeface="Roboto Mono"/>
                <a:cs typeface="Roboto Mono"/>
                <a:sym typeface="Roboto Mono"/>
              </a:rPr>
            </a:br>
            <a:r>
              <a:rPr b="0" i="0" lang="en" sz="1200" u="none" cap="none" strike="noStrike">
                <a:solidFill>
                  <a:schemeClr val="lt2"/>
                </a:solidFill>
                <a:latin typeface="Roboto Mono"/>
                <a:ea typeface="Roboto Mono"/>
                <a:cs typeface="Roboto Mono"/>
                <a:sym typeface="Roboto Mono"/>
              </a:rPr>
              <a:t>  &lt;body&gt;</a:t>
            </a:r>
            <a:br>
              <a:rPr b="0" i="0" lang="en" sz="1200" u="none" cap="none" strike="noStrike">
                <a:solidFill>
                  <a:schemeClr val="lt2"/>
                </a:solidFill>
                <a:latin typeface="Roboto Mono"/>
                <a:ea typeface="Roboto Mono"/>
                <a:cs typeface="Roboto Mono"/>
                <a:sym typeface="Roboto Mono"/>
              </a:rPr>
            </a:br>
            <a:r>
              <a:rPr b="0" i="0" lang="en" sz="1200" u="none" cap="none" strike="noStrike">
                <a:solidFill>
                  <a:schemeClr val="lt2"/>
                </a:solidFill>
                <a:latin typeface="Roboto Mono"/>
                <a:ea typeface="Roboto Mono"/>
                <a:cs typeface="Roboto Mono"/>
                <a:sym typeface="Roboto Mono"/>
              </a:rPr>
              <a:t>    &lt;h1&gt;My home page&lt;/h1&gt;</a:t>
            </a:r>
            <a:br>
              <a:rPr b="0" i="0" lang="en" sz="1200" u="none" cap="none" strike="noStrike">
                <a:solidFill>
                  <a:schemeClr val="lt2"/>
                </a:solidFill>
                <a:latin typeface="Roboto Mono"/>
                <a:ea typeface="Roboto Mono"/>
                <a:cs typeface="Roboto Mono"/>
                <a:sym typeface="Roboto Mono"/>
              </a:rPr>
            </a:br>
            <a:r>
              <a:rPr b="0" i="0" lang="en" sz="1200" u="none" cap="none" strike="noStrike">
                <a:solidFill>
                  <a:schemeClr val="lt2"/>
                </a:solidFill>
                <a:latin typeface="Roboto Mono"/>
                <a:ea typeface="Roboto Mono"/>
                <a:cs typeface="Roboto Mono"/>
                <a:sym typeface="Roboto Mono"/>
              </a:rPr>
              <a:t>    &lt;p&gt;Hello World!.&lt;/p&gt;</a:t>
            </a:r>
            <a:br>
              <a:rPr b="0" i="0" lang="en" sz="1200" u="none" cap="none" strike="noStrike">
                <a:solidFill>
                  <a:schemeClr val="lt2"/>
                </a:solidFill>
                <a:latin typeface="Roboto Mono"/>
                <a:ea typeface="Roboto Mono"/>
                <a:cs typeface="Roboto Mono"/>
                <a:sym typeface="Roboto Mono"/>
              </a:rPr>
            </a:br>
            <a:r>
              <a:rPr b="0" i="0" lang="en" sz="1200" u="none" cap="none" strike="noStrike">
                <a:solidFill>
                  <a:schemeClr val="lt2"/>
                </a:solidFill>
                <a:latin typeface="Roboto Mono"/>
                <a:ea typeface="Roboto Mono"/>
                <a:cs typeface="Roboto Mono"/>
                <a:sym typeface="Roboto Mono"/>
              </a:rPr>
              <a:t>  &lt;/body&gt;</a:t>
            </a:r>
            <a:br>
              <a:rPr b="0" i="0" lang="en" sz="1200" u="none" cap="none" strike="noStrike">
                <a:solidFill>
                  <a:schemeClr val="lt2"/>
                </a:solidFill>
                <a:latin typeface="Roboto Mono"/>
                <a:ea typeface="Roboto Mono"/>
                <a:cs typeface="Roboto Mono"/>
                <a:sym typeface="Roboto Mono"/>
              </a:rPr>
            </a:br>
            <a:r>
              <a:rPr b="0" i="0" lang="en" sz="1200" u="none" cap="none" strike="noStrike">
                <a:solidFill>
                  <a:schemeClr val="lt2"/>
                </a:solidFill>
                <a:latin typeface="Roboto Mono"/>
                <a:ea typeface="Roboto Mono"/>
                <a:cs typeface="Roboto Mono"/>
                <a:sym typeface="Roboto Mono"/>
              </a:rPr>
              <a:t>&lt;/html&gt;</a:t>
            </a:r>
          </a:p>
          <a:p>
            <a:pPr indent="-76200" lvl="0" marL="0" marR="0" rtl="0" algn="l">
              <a:lnSpc>
                <a:spcPct val="115000"/>
              </a:lnSpc>
              <a:spcBef>
                <a:spcPts val="1600"/>
              </a:spcBef>
              <a:spcAft>
                <a:spcPts val="0"/>
              </a:spcAft>
              <a:buClr>
                <a:schemeClr val="lt2"/>
              </a:buClr>
              <a:buSzPts val="1200"/>
              <a:buFont typeface="Roboto"/>
              <a:buNone/>
            </a:pPr>
            <a:r>
              <a:t/>
            </a:r>
            <a:endParaRPr b="0" i="0" sz="1200" u="none" cap="none" strike="noStrike">
              <a:solidFill>
                <a:schemeClr val="lt2"/>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