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3"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Roboto"/>
      <p:regular r:id="rId52"/>
      <p:bold r:id="rId53"/>
      <p:italic r:id="rId54"/>
      <p:boldItalic r:id="rId55"/>
    </p:embeddedFont>
    <p:embeddedFont>
      <p:font typeface="Roboto Mon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57" Type="http://schemas.openxmlformats.org/officeDocument/2006/relationships/font" Target="fonts/RobotoMono-bold.fntdata"/><Relationship Id="rId12" Type="http://schemas.openxmlformats.org/officeDocument/2006/relationships/slide" Target="slides/slide7.xml"/><Relationship Id="rId56" Type="http://schemas.openxmlformats.org/officeDocument/2006/relationships/font" Target="fonts/RobotoMono-regular.fntdata"/><Relationship Id="rId15" Type="http://schemas.openxmlformats.org/officeDocument/2006/relationships/slide" Target="slides/slide10.xml"/><Relationship Id="rId59" Type="http://schemas.openxmlformats.org/officeDocument/2006/relationships/font" Target="fonts/RobotoMono-boldItalic.fntdata"/><Relationship Id="rId14" Type="http://schemas.openxmlformats.org/officeDocument/2006/relationships/slide" Target="slides/slide9.xml"/><Relationship Id="rId58" Type="http://schemas.openxmlformats.org/officeDocument/2006/relationships/font" Target="fonts/RobotoMon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lnSpc>
                <a:spcPct val="115000"/>
              </a:lnSpc>
              <a:spcBef>
                <a:spcPts val="0"/>
              </a:spcBef>
              <a:spcAft>
                <a:spcPts val="1600"/>
              </a:spcAft>
              <a:buNone/>
            </a:pPr>
            <a:r>
              <a:rPr lang="en" sz="1400">
                <a:latin typeface="Roboto"/>
                <a:ea typeface="Roboto"/>
                <a:cs typeface="Roboto"/>
                <a:sym typeface="Roboto"/>
              </a:rPr>
              <a:t>Just as π (pi) cannot be precisely expressed by a finite number of decimal digits, many numbers lose some precision when only 64 bits are available to store them.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 first stands for addition, and the second stands for multiplication. Putting an operator between two values will apply it to those values and produce a new value.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Same as when using operators in math!</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Both single and double quotes can be used to mark strings as long as the quotes at the start and the end of the string match.</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situations where you want a backslash in a string to be just a backslash, not a special code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1050">
                <a:solidFill>
                  <a:srgbClr val="3B3C40"/>
                </a:solidFill>
                <a:highlight>
                  <a:srgbClr val="FFFFFF"/>
                </a:highlight>
              </a:rPr>
              <a:t>Operator precedence determines the order in which operators are evaluated. Operators with higher precedence are evaluated first.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Many operations in the language that don’t produce a meaningful value (you’ll see some later) yield undefined simply because they have to yield some value.</a:t>
            </a:r>
          </a:p>
          <a:p>
            <a:pPr indent="0" lvl="0" marL="0">
              <a:spcBef>
                <a:spcPts val="0"/>
              </a:spcBef>
              <a:buNone/>
            </a:pPr>
            <a:r>
              <a:t/>
            </a:r>
            <a:endParaRPr/>
          </a:p>
          <a:p>
            <a:pPr indent="0" lvl="0" marL="0">
              <a:spcBef>
                <a:spcPts val="0"/>
              </a:spcBef>
              <a:buNone/>
            </a:pPr>
            <a:r>
              <a:rPr lang="en"/>
              <a:t>The difference in meaning between undefined and null is an accident of JavaScript’s design, and it doesn’t matter most of the time. In the cases where you actually have to concern yourself with these values, I recommend treating them as interchangeable (more on that in a moment).</a:t>
            </a:r>
          </a:p>
          <a:p>
            <a:pPr indent="0" lvl="0" mar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wrap="square" tIns="91425"/>
          <a:lstStyle>
            <a:lvl1pPr lvl="0" algn="ctr">
              <a:spcBef>
                <a:spcPts val="0"/>
              </a:spcBef>
              <a:buClr>
                <a:schemeClr val="dk2"/>
              </a:buClr>
              <a:buSzPts val="12000"/>
              <a:buNone/>
              <a:defRPr sz="12000">
                <a:solidFill>
                  <a:schemeClr val="dk2"/>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67" name="Shape 67"/>
        <p:cNvGrpSpPr/>
        <p:nvPr/>
      </p:nvGrpSpPr>
      <p:grpSpPr>
        <a:xfrm>
          <a:off x="0" y="0"/>
          <a:ext cx="0" cy="0"/>
          <a:chOff x="0" y="0"/>
          <a:chExt cx="0" cy="0"/>
        </a:xfrm>
      </p:grpSpPr>
      <p:sp>
        <p:nvSpPr>
          <p:cNvPr id="68" name="Shape 68"/>
          <p:cNvSpPr/>
          <p:nvPr/>
        </p:nvSpPr>
        <p:spPr>
          <a:xfrm flipH="1">
            <a:off x="8246400" y="4245925"/>
            <a:ext cx="897600" cy="897600"/>
          </a:xfrm>
          <a:prstGeom prst="rtTriangle">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9" name="Shape 69"/>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0" name="Shape 70"/>
          <p:cNvSpPr txBox="1"/>
          <p:nvPr>
            <p:ph type="ctrTitle"/>
          </p:nvPr>
        </p:nvSpPr>
        <p:spPr>
          <a:xfrm>
            <a:off x="390525" y="1819275"/>
            <a:ext cx="8222100" cy="933600"/>
          </a:xfrm>
          <a:prstGeom prst="rect">
            <a:avLst/>
          </a:prstGeom>
        </p:spPr>
        <p:txBody>
          <a:bodyPr anchorCtr="0" anchor="b" bIns="91425" lIns="91425" rIns="91425" wrap="square" tIns="91425"/>
          <a:lstStyle>
            <a:lvl1pPr lvl="0" rtl="0">
              <a:spcBef>
                <a:spcPts val="0"/>
              </a:spcBef>
              <a:buSzPts val="4800"/>
              <a:buNone/>
              <a:defRPr sz="4800"/>
            </a:lvl1pPr>
            <a:lvl2pPr lvl="1" rtl="0">
              <a:spcBef>
                <a:spcPts val="0"/>
              </a:spcBef>
              <a:buSzPts val="4800"/>
              <a:buNone/>
              <a:defRPr sz="4800"/>
            </a:lvl2pPr>
            <a:lvl3pPr lvl="2" rtl="0">
              <a:spcBef>
                <a:spcPts val="0"/>
              </a:spcBef>
              <a:buSzPts val="4800"/>
              <a:buNone/>
              <a:defRPr sz="4800"/>
            </a:lvl3pPr>
            <a:lvl4pPr lvl="3" rtl="0">
              <a:spcBef>
                <a:spcPts val="0"/>
              </a:spcBef>
              <a:buSzPts val="4800"/>
              <a:buNone/>
              <a:defRPr sz="4800"/>
            </a:lvl4pPr>
            <a:lvl5pPr lvl="4" rtl="0">
              <a:spcBef>
                <a:spcPts val="0"/>
              </a:spcBef>
              <a:buSzPts val="4800"/>
              <a:buNone/>
              <a:defRPr sz="4800"/>
            </a:lvl5pPr>
            <a:lvl6pPr lvl="5" rtl="0">
              <a:spcBef>
                <a:spcPts val="0"/>
              </a:spcBef>
              <a:buSzPts val="4800"/>
              <a:buNone/>
              <a:defRPr sz="4800"/>
            </a:lvl6pPr>
            <a:lvl7pPr lvl="6" rtl="0">
              <a:spcBef>
                <a:spcPts val="0"/>
              </a:spcBef>
              <a:buSzPts val="4800"/>
              <a:buNone/>
              <a:defRPr sz="4800"/>
            </a:lvl7pPr>
            <a:lvl8pPr lvl="7" rtl="0">
              <a:spcBef>
                <a:spcPts val="0"/>
              </a:spcBef>
              <a:buSzPts val="4800"/>
              <a:buNone/>
              <a:defRPr sz="4800"/>
            </a:lvl8pPr>
            <a:lvl9pPr lvl="8" rtl="0">
              <a:spcBef>
                <a:spcPts val="0"/>
              </a:spcBef>
              <a:buSzPts val="4800"/>
              <a:buNone/>
              <a:defRPr sz="4800"/>
            </a:lvl9pPr>
          </a:lstStyle>
          <a:p/>
        </p:txBody>
      </p:sp>
      <p:sp>
        <p:nvSpPr>
          <p:cNvPr id="71" name="Shape 71"/>
          <p:cNvSpPr txBox="1"/>
          <p:nvPr>
            <p:ph idx="1" type="subTitle"/>
          </p:nvPr>
        </p:nvSpPr>
        <p:spPr>
          <a:xfrm>
            <a:off x="390525" y="2789130"/>
            <a:ext cx="8222100" cy="432900"/>
          </a:xfrm>
          <a:prstGeom prst="rect">
            <a:avLst/>
          </a:prstGeom>
        </p:spPr>
        <p:txBody>
          <a:bodyPr anchorCtr="0" anchor="t" bIns="91425" lIns="91425"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72" name="Shape 72"/>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73" name="Shape 73"/>
        <p:cNvGrpSpPr/>
        <p:nvPr/>
      </p:nvGrpSpPr>
      <p:grpSpPr>
        <a:xfrm>
          <a:off x="0" y="0"/>
          <a:ext cx="0" cy="0"/>
          <a:chOff x="0" y="0"/>
          <a:chExt cx="0" cy="0"/>
        </a:xfrm>
      </p:grpSpPr>
      <p:sp>
        <p:nvSpPr>
          <p:cNvPr id="74" name="Shape 74"/>
          <p:cNvSpPr txBox="1"/>
          <p:nvPr>
            <p:ph type="title"/>
          </p:nvPr>
        </p:nvSpPr>
        <p:spPr>
          <a:xfrm>
            <a:off x="460950" y="2065350"/>
            <a:ext cx="8222100" cy="1012800"/>
          </a:xfrm>
          <a:prstGeom prst="rect">
            <a:avLst/>
          </a:prstGeom>
        </p:spPr>
        <p:txBody>
          <a:bodyPr anchorCtr="0" anchor="ctr" bIns="91425" lIns="91425" rIns="91425" wrap="square" tIns="91425"/>
          <a:lstStyle>
            <a:lvl1pPr lvl="0" rtl="0">
              <a:spcBef>
                <a:spcPts val="0"/>
              </a:spcBef>
              <a:buSzPts val="4200"/>
              <a:buNone/>
              <a:defRPr sz="4200"/>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p:txBody>
      </p:sp>
      <p:sp>
        <p:nvSpPr>
          <p:cNvPr id="75" name="Shape 75"/>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76" name="Shape 76"/>
        <p:cNvGrpSpPr/>
        <p:nvPr/>
      </p:nvGrpSpPr>
      <p:grpSpPr>
        <a:xfrm>
          <a:off x="0" y="0"/>
          <a:ext cx="0" cy="0"/>
          <a:chOff x="0" y="0"/>
          <a:chExt cx="0" cy="0"/>
        </a:xfrm>
      </p:grpSpPr>
      <p:sp>
        <p:nvSpPr>
          <p:cNvPr id="77" name="Shape 77"/>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78" name="Shape 7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79" name="Shape 79"/>
          <p:cNvSpPr txBox="1"/>
          <p:nvPr>
            <p:ph type="title"/>
          </p:nvPr>
        </p:nvSpPr>
        <p:spPr>
          <a:xfrm>
            <a:off x="471900" y="738725"/>
            <a:ext cx="8222100" cy="767700"/>
          </a:xfrm>
          <a:prstGeom prst="rect">
            <a:avLst/>
          </a:prstGeom>
        </p:spPr>
        <p:txBody>
          <a:bodyPr anchorCtr="0" anchor="b" bIns="91425" lIns="91425" rIns="91425" wrap="square" tIns="91425"/>
          <a:lstStyle>
            <a:lvl1pPr lvl="0" rtl="0">
              <a:spcBef>
                <a:spcPts val="0"/>
              </a:spcBef>
              <a:buSzPts val="3200"/>
              <a:buNone/>
              <a:defRPr/>
            </a:lvl1pPr>
            <a:lvl2pPr lvl="1" rtl="0">
              <a:spcBef>
                <a:spcPts val="0"/>
              </a:spcBef>
              <a:buSzPts val="3200"/>
              <a:buNone/>
              <a:defRPr/>
            </a:lvl2pPr>
            <a:lvl3pPr lvl="2" rtl="0">
              <a:spcBef>
                <a:spcPts val="0"/>
              </a:spcBef>
              <a:buSzPts val="3200"/>
              <a:buNone/>
              <a:defRPr/>
            </a:lvl3pPr>
            <a:lvl4pPr lvl="3" rtl="0">
              <a:spcBef>
                <a:spcPts val="0"/>
              </a:spcBef>
              <a:buSzPts val="3200"/>
              <a:buNone/>
              <a:defRPr/>
            </a:lvl4pPr>
            <a:lvl5pPr lvl="4" rtl="0">
              <a:spcBef>
                <a:spcPts val="0"/>
              </a:spcBef>
              <a:buSzPts val="3200"/>
              <a:buNone/>
              <a:defRPr/>
            </a:lvl5pPr>
            <a:lvl6pPr lvl="5" rtl="0">
              <a:spcBef>
                <a:spcPts val="0"/>
              </a:spcBef>
              <a:buSzPts val="3200"/>
              <a:buNone/>
              <a:defRPr/>
            </a:lvl6pPr>
            <a:lvl7pPr lvl="6" rtl="0">
              <a:spcBef>
                <a:spcPts val="0"/>
              </a:spcBef>
              <a:buSzPts val="3200"/>
              <a:buNone/>
              <a:defRPr/>
            </a:lvl7pPr>
            <a:lvl8pPr lvl="7" rtl="0">
              <a:spcBef>
                <a:spcPts val="0"/>
              </a:spcBef>
              <a:buSzPts val="3200"/>
              <a:buNone/>
              <a:defRPr/>
            </a:lvl8pPr>
            <a:lvl9pPr lvl="8" rtl="0">
              <a:spcBef>
                <a:spcPts val="0"/>
              </a:spcBef>
              <a:buSzPts val="3200"/>
              <a:buNone/>
              <a:defRPr/>
            </a:lvl9pPr>
          </a:lstStyle>
          <a:p/>
        </p:txBody>
      </p:sp>
      <p:sp>
        <p:nvSpPr>
          <p:cNvPr id="80" name="Shape 80"/>
          <p:cNvSpPr txBox="1"/>
          <p:nvPr>
            <p:ph idx="1" type="body"/>
          </p:nvPr>
        </p:nvSpPr>
        <p:spPr>
          <a:xfrm>
            <a:off x="471900" y="1919075"/>
            <a:ext cx="8222100" cy="2710200"/>
          </a:xfrm>
          <a:prstGeom prst="rect">
            <a:avLst/>
          </a:prstGeom>
        </p:spPr>
        <p:txBody>
          <a:bodyPr anchorCtr="0" anchor="t" bIns="91425" lIns="91425" rIns="91425" wrap="square" tIns="91425"/>
          <a:lstStyle>
            <a:lvl1pPr lvl="0" rtl="0">
              <a:spcBef>
                <a:spcPts val="0"/>
              </a:spcBef>
              <a:buSzPts val="18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81" name="Shape 8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82" name="Shape 82"/>
        <p:cNvGrpSpPr/>
        <p:nvPr/>
      </p:nvGrpSpPr>
      <p:grpSpPr>
        <a:xfrm>
          <a:off x="0" y="0"/>
          <a:ext cx="0" cy="0"/>
          <a:chOff x="0" y="0"/>
          <a:chExt cx="0" cy="0"/>
        </a:xfrm>
      </p:grpSpPr>
      <p:sp>
        <p:nvSpPr>
          <p:cNvPr id="83" name="Shape 83"/>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84" name="Shape 8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85" name="Shape 85"/>
          <p:cNvSpPr txBox="1"/>
          <p:nvPr>
            <p:ph type="title"/>
          </p:nvPr>
        </p:nvSpPr>
        <p:spPr>
          <a:xfrm>
            <a:off x="471900" y="738725"/>
            <a:ext cx="8222100" cy="767700"/>
          </a:xfrm>
          <a:prstGeom prst="rect">
            <a:avLst/>
          </a:prstGeom>
        </p:spPr>
        <p:txBody>
          <a:bodyPr anchorCtr="0" anchor="b" bIns="91425" lIns="91425" rIns="91425" wrap="square" tIns="91425"/>
          <a:lstStyle>
            <a:lvl1pPr lvl="0" rtl="0">
              <a:spcBef>
                <a:spcPts val="0"/>
              </a:spcBef>
              <a:buSzPts val="3200"/>
              <a:buNone/>
              <a:defRPr/>
            </a:lvl1pPr>
            <a:lvl2pPr lvl="1" rtl="0">
              <a:spcBef>
                <a:spcPts val="0"/>
              </a:spcBef>
              <a:buSzPts val="3200"/>
              <a:buNone/>
              <a:defRPr/>
            </a:lvl2pPr>
            <a:lvl3pPr lvl="2" rtl="0">
              <a:spcBef>
                <a:spcPts val="0"/>
              </a:spcBef>
              <a:buSzPts val="3200"/>
              <a:buNone/>
              <a:defRPr/>
            </a:lvl3pPr>
            <a:lvl4pPr lvl="3" rtl="0">
              <a:spcBef>
                <a:spcPts val="0"/>
              </a:spcBef>
              <a:buSzPts val="3200"/>
              <a:buNone/>
              <a:defRPr/>
            </a:lvl4pPr>
            <a:lvl5pPr lvl="4" rtl="0">
              <a:spcBef>
                <a:spcPts val="0"/>
              </a:spcBef>
              <a:buSzPts val="3200"/>
              <a:buNone/>
              <a:defRPr/>
            </a:lvl5pPr>
            <a:lvl6pPr lvl="5" rtl="0">
              <a:spcBef>
                <a:spcPts val="0"/>
              </a:spcBef>
              <a:buSzPts val="3200"/>
              <a:buNone/>
              <a:defRPr/>
            </a:lvl6pPr>
            <a:lvl7pPr lvl="6" rtl="0">
              <a:spcBef>
                <a:spcPts val="0"/>
              </a:spcBef>
              <a:buSzPts val="3200"/>
              <a:buNone/>
              <a:defRPr/>
            </a:lvl7pPr>
            <a:lvl8pPr lvl="7" rtl="0">
              <a:spcBef>
                <a:spcPts val="0"/>
              </a:spcBef>
              <a:buSzPts val="3200"/>
              <a:buNone/>
              <a:defRPr/>
            </a:lvl8pPr>
            <a:lvl9pPr lvl="8" rtl="0">
              <a:spcBef>
                <a:spcPts val="0"/>
              </a:spcBef>
              <a:buSzPts val="3200"/>
              <a:buNone/>
              <a:defRPr/>
            </a:lvl9pPr>
          </a:lstStyle>
          <a:p/>
        </p:txBody>
      </p:sp>
      <p:sp>
        <p:nvSpPr>
          <p:cNvPr id="86" name="Shape 86"/>
          <p:cNvSpPr txBox="1"/>
          <p:nvPr>
            <p:ph idx="1" type="body"/>
          </p:nvPr>
        </p:nvSpPr>
        <p:spPr>
          <a:xfrm>
            <a:off x="471900" y="1919075"/>
            <a:ext cx="3999900" cy="27102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87" name="Shape 87"/>
          <p:cNvSpPr txBox="1"/>
          <p:nvPr>
            <p:ph idx="2" type="body"/>
          </p:nvPr>
        </p:nvSpPr>
        <p:spPr>
          <a:xfrm>
            <a:off x="4694250" y="1919075"/>
            <a:ext cx="3999900" cy="27102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88" name="Shape 88"/>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89" name="Shape 89"/>
        <p:cNvGrpSpPr/>
        <p:nvPr/>
      </p:nvGrpSpPr>
      <p:grpSpPr>
        <a:xfrm>
          <a:off x="0" y="0"/>
          <a:ext cx="0" cy="0"/>
          <a:chOff x="0" y="0"/>
          <a:chExt cx="0" cy="0"/>
        </a:xfrm>
      </p:grpSpPr>
      <p:sp>
        <p:nvSpPr>
          <p:cNvPr id="90" name="Shape 90"/>
          <p:cNvSpPr/>
          <p:nvPr/>
        </p:nvSpPr>
        <p:spPr>
          <a:xfrm flipH="1" rot="10800000">
            <a:off x="0" y="656400"/>
            <a:ext cx="9144000" cy="44871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91" name="Shape 91"/>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92" name="Shape 92"/>
          <p:cNvSpPr txBox="1"/>
          <p:nvPr>
            <p:ph type="title"/>
          </p:nvPr>
        </p:nvSpPr>
        <p:spPr>
          <a:xfrm>
            <a:off x="98250" y="16350"/>
            <a:ext cx="8826600" cy="602700"/>
          </a:xfrm>
          <a:prstGeom prst="rect">
            <a:avLst/>
          </a:prstGeom>
        </p:spPr>
        <p:txBody>
          <a:bodyPr anchorCtr="0" anchor="ctr" bIns="91425" lIns="91425" rIns="91425" wrap="square" tIns="91425"/>
          <a:lstStyle>
            <a:lvl1pPr lvl="0" rtl="0">
              <a:spcBef>
                <a:spcPts val="0"/>
              </a:spcBef>
              <a:buSzPts val="1800"/>
              <a:buNone/>
              <a:defRPr sz="1800"/>
            </a:lvl1pPr>
            <a:lvl2pPr lvl="1" rtl="0">
              <a:spcBef>
                <a:spcPts val="0"/>
              </a:spcBef>
              <a:buSzPts val="1800"/>
              <a:buNone/>
              <a:defRPr sz="1800"/>
            </a:lvl2pPr>
            <a:lvl3pPr lvl="2" rtl="0">
              <a:spcBef>
                <a:spcPts val="0"/>
              </a:spcBef>
              <a:buSzPts val="1800"/>
              <a:buNone/>
              <a:defRPr sz="1800"/>
            </a:lvl3pPr>
            <a:lvl4pPr lvl="3" rtl="0">
              <a:spcBef>
                <a:spcPts val="0"/>
              </a:spcBef>
              <a:buSzPts val="1800"/>
              <a:buNone/>
              <a:defRPr sz="1800"/>
            </a:lvl4pPr>
            <a:lvl5pPr lvl="4" rtl="0">
              <a:spcBef>
                <a:spcPts val="0"/>
              </a:spcBef>
              <a:buSzPts val="1800"/>
              <a:buNone/>
              <a:defRPr sz="1800"/>
            </a:lvl5pPr>
            <a:lvl6pPr lvl="5" rtl="0">
              <a:spcBef>
                <a:spcPts val="0"/>
              </a:spcBef>
              <a:buSzPts val="1800"/>
              <a:buNone/>
              <a:defRPr sz="1800"/>
            </a:lvl6pPr>
            <a:lvl7pPr lvl="6" rtl="0">
              <a:spcBef>
                <a:spcPts val="0"/>
              </a:spcBef>
              <a:buSzPts val="1800"/>
              <a:buNone/>
              <a:defRPr sz="1800"/>
            </a:lvl7pPr>
            <a:lvl8pPr lvl="7" rtl="0">
              <a:spcBef>
                <a:spcPts val="0"/>
              </a:spcBef>
              <a:buSzPts val="1800"/>
              <a:buNone/>
              <a:defRPr sz="1800"/>
            </a:lvl8pPr>
            <a:lvl9pPr lvl="8" rtl="0">
              <a:spcBef>
                <a:spcPts val="0"/>
              </a:spcBef>
              <a:buSzPts val="1800"/>
              <a:buNone/>
              <a:defRPr sz="1800"/>
            </a:lvl9pPr>
          </a:lstStyle>
          <a:p/>
        </p:txBody>
      </p:sp>
      <p:sp>
        <p:nvSpPr>
          <p:cNvPr id="93" name="Shape 93"/>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94" name="Shape 94"/>
        <p:cNvGrpSpPr/>
        <p:nvPr/>
      </p:nvGrpSpPr>
      <p:grpSpPr>
        <a:xfrm>
          <a:off x="0" y="0"/>
          <a:ext cx="0" cy="0"/>
          <a:chOff x="0" y="0"/>
          <a:chExt cx="0" cy="0"/>
        </a:xfrm>
      </p:grpSpPr>
      <p:sp>
        <p:nvSpPr>
          <p:cNvPr id="95" name="Shape 95"/>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96" name="Shape 9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97" name="Shape 97"/>
          <p:cNvSpPr txBox="1"/>
          <p:nvPr>
            <p:ph type="title"/>
          </p:nvPr>
        </p:nvSpPr>
        <p:spPr>
          <a:xfrm>
            <a:off x="226078" y="357800"/>
            <a:ext cx="2808000" cy="953400"/>
          </a:xfrm>
          <a:prstGeom prst="rect">
            <a:avLst/>
          </a:prstGeom>
        </p:spPr>
        <p:txBody>
          <a:bodyPr anchorCtr="0" anchor="b" bIns="91425" lIns="91425" rIns="91425" wrap="square" tIns="91425"/>
          <a:lstStyle>
            <a:lvl1pPr lvl="0" rtl="0">
              <a:spcBef>
                <a:spcPts val="0"/>
              </a:spcBef>
              <a:buSzPts val="2400"/>
              <a:buNone/>
              <a:defRPr sz="2400"/>
            </a:lvl1pPr>
            <a:lvl2pPr lvl="1" rtl="0">
              <a:spcBef>
                <a:spcPts val="0"/>
              </a:spcBef>
              <a:buSzPts val="2400"/>
              <a:buNone/>
              <a:defRPr sz="2400"/>
            </a:lvl2pPr>
            <a:lvl3pPr lvl="2" rtl="0">
              <a:spcBef>
                <a:spcPts val="0"/>
              </a:spcBef>
              <a:buSzPts val="2400"/>
              <a:buNone/>
              <a:defRPr sz="2400"/>
            </a:lvl3pPr>
            <a:lvl4pPr lvl="3" rtl="0">
              <a:spcBef>
                <a:spcPts val="0"/>
              </a:spcBef>
              <a:buSzPts val="2400"/>
              <a:buNone/>
              <a:defRPr sz="2400"/>
            </a:lvl4pPr>
            <a:lvl5pPr lvl="4" rtl="0">
              <a:spcBef>
                <a:spcPts val="0"/>
              </a:spcBef>
              <a:buSzPts val="2400"/>
              <a:buNone/>
              <a:defRPr sz="2400"/>
            </a:lvl5pPr>
            <a:lvl6pPr lvl="5" rtl="0">
              <a:spcBef>
                <a:spcPts val="0"/>
              </a:spcBef>
              <a:buSzPts val="2400"/>
              <a:buNone/>
              <a:defRPr sz="2400"/>
            </a:lvl6pPr>
            <a:lvl7pPr lvl="6" rtl="0">
              <a:spcBef>
                <a:spcPts val="0"/>
              </a:spcBef>
              <a:buSzPts val="2400"/>
              <a:buNone/>
              <a:defRPr sz="2400"/>
            </a:lvl7pPr>
            <a:lvl8pPr lvl="7" rtl="0">
              <a:spcBef>
                <a:spcPts val="0"/>
              </a:spcBef>
              <a:buSzPts val="2400"/>
              <a:buNone/>
              <a:defRPr sz="2400"/>
            </a:lvl8pPr>
            <a:lvl9pPr lvl="8" rtl="0">
              <a:spcBef>
                <a:spcPts val="0"/>
              </a:spcBef>
              <a:buSzPts val="2400"/>
              <a:buNone/>
              <a:defRPr sz="2400"/>
            </a:lvl9pPr>
          </a:lstStyle>
          <a:p/>
        </p:txBody>
      </p:sp>
      <p:sp>
        <p:nvSpPr>
          <p:cNvPr id="98" name="Shape 98"/>
          <p:cNvSpPr txBox="1"/>
          <p:nvPr>
            <p:ph idx="1" type="body"/>
          </p:nvPr>
        </p:nvSpPr>
        <p:spPr>
          <a:xfrm>
            <a:off x="226075" y="1465800"/>
            <a:ext cx="2808000" cy="3163500"/>
          </a:xfrm>
          <a:prstGeom prst="rect">
            <a:avLst/>
          </a:prstGeom>
        </p:spPr>
        <p:txBody>
          <a:bodyPr anchorCtr="0" anchor="t" bIns="91425" lIns="91425" rIns="91425" wrap="square" tIns="91425"/>
          <a:lstStyle>
            <a:lvl1pPr lvl="0" rtl="0">
              <a:spcBef>
                <a:spcPts val="0"/>
              </a:spcBef>
              <a:buClr>
                <a:schemeClr val="lt1"/>
              </a:buClr>
              <a:buSzPts val="1200"/>
              <a:buChar char="●"/>
              <a:defRPr sz="1200">
                <a:solidFill>
                  <a:schemeClr val="lt1"/>
                </a:solidFill>
              </a:defRPr>
            </a:lvl1pPr>
            <a:lvl2pPr lvl="1" rtl="0">
              <a:spcBef>
                <a:spcPts val="0"/>
              </a:spcBef>
              <a:buClr>
                <a:schemeClr val="lt1"/>
              </a:buClr>
              <a:buSzPts val="1200"/>
              <a:buChar char="○"/>
              <a:defRPr sz="1200">
                <a:solidFill>
                  <a:schemeClr val="lt1"/>
                </a:solidFill>
              </a:defRPr>
            </a:lvl2pPr>
            <a:lvl3pPr lvl="2" rtl="0">
              <a:spcBef>
                <a:spcPts val="0"/>
              </a:spcBef>
              <a:buClr>
                <a:schemeClr val="lt1"/>
              </a:buClr>
              <a:buSzPts val="1200"/>
              <a:buChar char="■"/>
              <a:defRPr sz="1200">
                <a:solidFill>
                  <a:schemeClr val="lt1"/>
                </a:solidFill>
              </a:defRPr>
            </a:lvl3pPr>
            <a:lvl4pPr lvl="3" rtl="0">
              <a:spcBef>
                <a:spcPts val="0"/>
              </a:spcBef>
              <a:buClr>
                <a:schemeClr val="lt1"/>
              </a:buClr>
              <a:buSzPts val="1200"/>
              <a:buChar char="●"/>
              <a:defRPr sz="1200">
                <a:solidFill>
                  <a:schemeClr val="lt1"/>
                </a:solidFill>
              </a:defRPr>
            </a:lvl4pPr>
            <a:lvl5pPr lvl="4" rtl="0">
              <a:spcBef>
                <a:spcPts val="0"/>
              </a:spcBef>
              <a:buClr>
                <a:schemeClr val="lt1"/>
              </a:buClr>
              <a:buSzPts val="1200"/>
              <a:buChar char="○"/>
              <a:defRPr sz="1200">
                <a:solidFill>
                  <a:schemeClr val="lt1"/>
                </a:solidFill>
              </a:defRPr>
            </a:lvl5pPr>
            <a:lvl6pPr lvl="5" rtl="0">
              <a:spcBef>
                <a:spcPts val="0"/>
              </a:spcBef>
              <a:buClr>
                <a:schemeClr val="lt1"/>
              </a:buClr>
              <a:buSzPts val="1200"/>
              <a:buChar char="■"/>
              <a:defRPr sz="1200">
                <a:solidFill>
                  <a:schemeClr val="lt1"/>
                </a:solidFill>
              </a:defRPr>
            </a:lvl6pPr>
            <a:lvl7pPr lvl="6" rtl="0">
              <a:spcBef>
                <a:spcPts val="0"/>
              </a:spcBef>
              <a:buClr>
                <a:schemeClr val="lt1"/>
              </a:buClr>
              <a:buSzPts val="1200"/>
              <a:buChar char="●"/>
              <a:defRPr sz="1200">
                <a:solidFill>
                  <a:schemeClr val="lt1"/>
                </a:solidFill>
              </a:defRPr>
            </a:lvl7pPr>
            <a:lvl8pPr lvl="7" rtl="0">
              <a:spcBef>
                <a:spcPts val="0"/>
              </a:spcBef>
              <a:buClr>
                <a:schemeClr val="lt1"/>
              </a:buClr>
              <a:buSzPts val="1200"/>
              <a:buChar char="○"/>
              <a:defRPr sz="1200">
                <a:solidFill>
                  <a:schemeClr val="lt1"/>
                </a:solidFill>
              </a:defRPr>
            </a:lvl8pPr>
            <a:lvl9pPr lvl="8" rtl="0">
              <a:spcBef>
                <a:spcPts val="0"/>
              </a:spcBef>
              <a:buClr>
                <a:schemeClr val="lt1"/>
              </a:buClr>
              <a:buSzPts val="1200"/>
              <a:buChar char="■"/>
              <a:defRPr sz="1200">
                <a:solidFill>
                  <a:schemeClr val="lt1"/>
                </a:solidFill>
              </a:defRPr>
            </a:lvl9pPr>
          </a:lstStyle>
          <a:p/>
        </p:txBody>
      </p:sp>
      <p:sp>
        <p:nvSpPr>
          <p:cNvPr id="99" name="Shape 99"/>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100" name="Shape 100"/>
        <p:cNvGrpSpPr/>
        <p:nvPr/>
      </p:nvGrpSpPr>
      <p:grpSpPr>
        <a:xfrm>
          <a:off x="0" y="0"/>
          <a:ext cx="0" cy="0"/>
          <a:chOff x="0" y="0"/>
          <a:chExt cx="0" cy="0"/>
        </a:xfrm>
      </p:grpSpPr>
      <p:sp>
        <p:nvSpPr>
          <p:cNvPr id="101" name="Shape 101"/>
          <p:cNvSpPr txBox="1"/>
          <p:nvPr>
            <p:ph type="title"/>
          </p:nvPr>
        </p:nvSpPr>
        <p:spPr>
          <a:xfrm>
            <a:off x="490250" y="488250"/>
            <a:ext cx="6227100" cy="4090800"/>
          </a:xfrm>
          <a:prstGeom prst="rect">
            <a:avLst/>
          </a:prstGeom>
        </p:spPr>
        <p:txBody>
          <a:bodyPr anchorCtr="0" anchor="ctr" bIns="91425" lIns="91425" rIns="91425" wrap="square" tIns="91425"/>
          <a:lstStyle>
            <a:lvl1pPr lvl="0" rtl="0">
              <a:spcBef>
                <a:spcPts val="0"/>
              </a:spcBef>
              <a:buSzPts val="6000"/>
              <a:buNone/>
              <a:defRPr sz="6000"/>
            </a:lvl1pPr>
            <a:lvl2pPr lvl="1" rtl="0">
              <a:spcBef>
                <a:spcPts val="0"/>
              </a:spcBef>
              <a:buSzPts val="6000"/>
              <a:buNone/>
              <a:defRPr sz="6000"/>
            </a:lvl2pPr>
            <a:lvl3pPr lvl="2" rtl="0">
              <a:spcBef>
                <a:spcPts val="0"/>
              </a:spcBef>
              <a:buSzPts val="6000"/>
              <a:buNone/>
              <a:defRPr sz="6000"/>
            </a:lvl3pPr>
            <a:lvl4pPr lvl="3" rtl="0">
              <a:spcBef>
                <a:spcPts val="0"/>
              </a:spcBef>
              <a:buSzPts val="6000"/>
              <a:buNone/>
              <a:defRPr sz="6000"/>
            </a:lvl4pPr>
            <a:lvl5pPr lvl="4" rtl="0">
              <a:spcBef>
                <a:spcPts val="0"/>
              </a:spcBef>
              <a:buSzPts val="6000"/>
              <a:buNone/>
              <a:defRPr sz="6000"/>
            </a:lvl5pPr>
            <a:lvl6pPr lvl="5" rtl="0">
              <a:spcBef>
                <a:spcPts val="0"/>
              </a:spcBef>
              <a:buSzPts val="6000"/>
              <a:buNone/>
              <a:defRPr sz="6000"/>
            </a:lvl6pPr>
            <a:lvl7pPr lvl="6" rtl="0">
              <a:spcBef>
                <a:spcPts val="0"/>
              </a:spcBef>
              <a:buSzPts val="6000"/>
              <a:buNone/>
              <a:defRPr sz="6000"/>
            </a:lvl7pPr>
            <a:lvl8pPr lvl="7" rtl="0">
              <a:spcBef>
                <a:spcPts val="0"/>
              </a:spcBef>
              <a:buSzPts val="6000"/>
              <a:buNone/>
              <a:defRPr sz="6000"/>
            </a:lvl8pPr>
            <a:lvl9pPr lvl="8" rtl="0">
              <a:spcBef>
                <a:spcPts val="0"/>
              </a:spcBef>
              <a:buSzPts val="6000"/>
              <a:buNone/>
              <a:defRPr sz="6000"/>
            </a:lvl9pPr>
          </a:lstStyle>
          <a:p/>
        </p:txBody>
      </p:sp>
      <p:sp>
        <p:nvSpPr>
          <p:cNvPr id="102" name="Shape 102"/>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03" name="Shape 103"/>
        <p:cNvGrpSpPr/>
        <p:nvPr/>
      </p:nvGrpSpPr>
      <p:grpSpPr>
        <a:xfrm>
          <a:off x="0" y="0"/>
          <a:ext cx="0" cy="0"/>
          <a:chOff x="0" y="0"/>
          <a:chExt cx="0" cy="0"/>
        </a:xfrm>
      </p:grpSpPr>
      <p:sp>
        <p:nvSpPr>
          <p:cNvPr id="104" name="Shape 104"/>
          <p:cNvSpPr/>
          <p:nvPr/>
        </p:nvSpPr>
        <p:spPr>
          <a:xfrm flipH="1">
            <a:off x="0" y="0"/>
            <a:ext cx="45720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105" name="Shape 10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106" name="Shape 106"/>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Clr>
                <a:schemeClr val="dk2"/>
              </a:buClr>
              <a:buSzPts val="4200"/>
              <a:buNone/>
              <a:defRPr sz="4200">
                <a:solidFill>
                  <a:schemeClr val="dk2"/>
                </a:solidFill>
              </a:defRPr>
            </a:lvl1pPr>
            <a:lvl2pPr lvl="1" rtl="0" algn="ctr">
              <a:spcBef>
                <a:spcPts val="0"/>
              </a:spcBef>
              <a:buClr>
                <a:schemeClr val="dk2"/>
              </a:buClr>
              <a:buSzPts val="4200"/>
              <a:buNone/>
              <a:defRPr sz="4200">
                <a:solidFill>
                  <a:schemeClr val="dk2"/>
                </a:solidFill>
              </a:defRPr>
            </a:lvl2pPr>
            <a:lvl3pPr lvl="2" rtl="0" algn="ctr">
              <a:spcBef>
                <a:spcPts val="0"/>
              </a:spcBef>
              <a:buClr>
                <a:schemeClr val="dk2"/>
              </a:buClr>
              <a:buSzPts val="4200"/>
              <a:buNone/>
              <a:defRPr sz="4200">
                <a:solidFill>
                  <a:schemeClr val="dk2"/>
                </a:solidFill>
              </a:defRPr>
            </a:lvl3pPr>
            <a:lvl4pPr lvl="3" rtl="0" algn="ctr">
              <a:spcBef>
                <a:spcPts val="0"/>
              </a:spcBef>
              <a:buClr>
                <a:schemeClr val="dk2"/>
              </a:buClr>
              <a:buSzPts val="4200"/>
              <a:buNone/>
              <a:defRPr sz="4200">
                <a:solidFill>
                  <a:schemeClr val="dk2"/>
                </a:solidFill>
              </a:defRPr>
            </a:lvl4pPr>
            <a:lvl5pPr lvl="4" rtl="0" algn="ctr">
              <a:spcBef>
                <a:spcPts val="0"/>
              </a:spcBef>
              <a:buClr>
                <a:schemeClr val="dk2"/>
              </a:buClr>
              <a:buSzPts val="4200"/>
              <a:buNone/>
              <a:defRPr sz="4200">
                <a:solidFill>
                  <a:schemeClr val="dk2"/>
                </a:solidFill>
              </a:defRPr>
            </a:lvl5pPr>
            <a:lvl6pPr lvl="5" rtl="0" algn="ctr">
              <a:spcBef>
                <a:spcPts val="0"/>
              </a:spcBef>
              <a:buClr>
                <a:schemeClr val="dk2"/>
              </a:buClr>
              <a:buSzPts val="4200"/>
              <a:buNone/>
              <a:defRPr sz="4200">
                <a:solidFill>
                  <a:schemeClr val="dk2"/>
                </a:solidFill>
              </a:defRPr>
            </a:lvl6pPr>
            <a:lvl7pPr lvl="6" rtl="0" algn="ctr">
              <a:spcBef>
                <a:spcPts val="0"/>
              </a:spcBef>
              <a:buClr>
                <a:schemeClr val="dk2"/>
              </a:buClr>
              <a:buSzPts val="4200"/>
              <a:buNone/>
              <a:defRPr sz="4200">
                <a:solidFill>
                  <a:schemeClr val="dk2"/>
                </a:solidFill>
              </a:defRPr>
            </a:lvl7pPr>
            <a:lvl8pPr lvl="7" rtl="0" algn="ctr">
              <a:spcBef>
                <a:spcPts val="0"/>
              </a:spcBef>
              <a:buClr>
                <a:schemeClr val="dk2"/>
              </a:buClr>
              <a:buSzPts val="4200"/>
              <a:buNone/>
              <a:defRPr sz="4200">
                <a:solidFill>
                  <a:schemeClr val="dk2"/>
                </a:solidFill>
              </a:defRPr>
            </a:lvl8pPr>
            <a:lvl9pPr lvl="8" rtl="0" algn="ctr">
              <a:spcBef>
                <a:spcPts val="0"/>
              </a:spcBef>
              <a:buClr>
                <a:schemeClr val="dk2"/>
              </a:buClr>
              <a:buSzPts val="4200"/>
              <a:buNone/>
              <a:defRPr sz="4200">
                <a:solidFill>
                  <a:schemeClr val="dk2"/>
                </a:solidFill>
              </a:defRPr>
            </a:lvl9pPr>
          </a:lstStyle>
          <a:p/>
        </p:txBody>
      </p:sp>
      <p:sp>
        <p:nvSpPr>
          <p:cNvPr id="107" name="Shape 107"/>
          <p:cNvSpPr txBox="1"/>
          <p:nvPr>
            <p:ph idx="1" type="subTitle"/>
          </p:nvPr>
        </p:nvSpPr>
        <p:spPr>
          <a:xfrm>
            <a:off x="265500" y="2779467"/>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8" name="Shape 108"/>
          <p:cNvSpPr txBox="1"/>
          <p:nvPr>
            <p:ph idx="2" type="body"/>
          </p:nvPr>
        </p:nvSpPr>
        <p:spPr>
          <a:xfrm>
            <a:off x="4939500" y="724200"/>
            <a:ext cx="3837000" cy="3695100"/>
          </a:xfrm>
          <a:prstGeom prst="rect">
            <a:avLst/>
          </a:prstGeom>
        </p:spPr>
        <p:txBody>
          <a:bodyPr anchorCtr="0" anchor="ctr" bIns="91425" lIns="91425" rIns="91425" wrap="square" tIns="91425"/>
          <a:lstStyle>
            <a:lvl1pPr lvl="0" rtl="0">
              <a:spcBef>
                <a:spcPts val="0"/>
              </a:spcBef>
              <a:buClr>
                <a:schemeClr val="lt1"/>
              </a:buClr>
              <a:buSzPts val="1800"/>
              <a:buChar char="●"/>
              <a:defRPr>
                <a:solidFill>
                  <a:schemeClr val="lt1"/>
                </a:solidFill>
              </a:defRPr>
            </a:lvl1pPr>
            <a:lvl2pPr lvl="1" rtl="0">
              <a:spcBef>
                <a:spcPts val="0"/>
              </a:spcBef>
              <a:buClr>
                <a:schemeClr val="lt1"/>
              </a:buClr>
              <a:buSzPts val="1400"/>
              <a:buChar char="○"/>
              <a:defRPr>
                <a:solidFill>
                  <a:schemeClr val="lt1"/>
                </a:solidFill>
              </a:defRPr>
            </a:lvl2pPr>
            <a:lvl3pPr lvl="2" rtl="0">
              <a:spcBef>
                <a:spcPts val="0"/>
              </a:spcBef>
              <a:buClr>
                <a:schemeClr val="lt1"/>
              </a:buClr>
              <a:buSzPts val="1400"/>
              <a:buChar char="■"/>
              <a:defRPr>
                <a:solidFill>
                  <a:schemeClr val="lt1"/>
                </a:solidFill>
              </a:defRPr>
            </a:lvl3pPr>
            <a:lvl4pPr lvl="3" rtl="0">
              <a:spcBef>
                <a:spcPts val="0"/>
              </a:spcBef>
              <a:buClr>
                <a:schemeClr val="lt1"/>
              </a:buClr>
              <a:buSzPts val="1400"/>
              <a:buChar char="●"/>
              <a:defRPr>
                <a:solidFill>
                  <a:schemeClr val="lt1"/>
                </a:solidFill>
              </a:defRPr>
            </a:lvl4pPr>
            <a:lvl5pPr lvl="4" rtl="0">
              <a:spcBef>
                <a:spcPts val="0"/>
              </a:spcBef>
              <a:buClr>
                <a:schemeClr val="lt1"/>
              </a:buClr>
              <a:buSzPts val="1400"/>
              <a:buChar char="○"/>
              <a:defRPr>
                <a:solidFill>
                  <a:schemeClr val="lt1"/>
                </a:solidFill>
              </a:defRPr>
            </a:lvl5pPr>
            <a:lvl6pPr lvl="5" rtl="0">
              <a:spcBef>
                <a:spcPts val="0"/>
              </a:spcBef>
              <a:buClr>
                <a:schemeClr val="lt1"/>
              </a:buClr>
              <a:buSzPts val="1400"/>
              <a:buChar char="■"/>
              <a:defRPr>
                <a:solidFill>
                  <a:schemeClr val="lt1"/>
                </a:solidFill>
              </a:defRPr>
            </a:lvl6pPr>
            <a:lvl7pPr lvl="6" rtl="0">
              <a:spcBef>
                <a:spcPts val="0"/>
              </a:spcBef>
              <a:buClr>
                <a:schemeClr val="lt1"/>
              </a:buClr>
              <a:buSzPts val="1400"/>
              <a:buChar char="●"/>
              <a:defRPr>
                <a:solidFill>
                  <a:schemeClr val="lt1"/>
                </a:solidFill>
              </a:defRPr>
            </a:lvl7pPr>
            <a:lvl8pPr lvl="7" rtl="0">
              <a:spcBef>
                <a:spcPts val="0"/>
              </a:spcBef>
              <a:buClr>
                <a:schemeClr val="lt1"/>
              </a:buClr>
              <a:buSzPts val="1400"/>
              <a:buChar char="○"/>
              <a:defRPr>
                <a:solidFill>
                  <a:schemeClr val="lt1"/>
                </a:solidFill>
              </a:defRPr>
            </a:lvl8pPr>
            <a:lvl9pPr lvl="8" rtl="0">
              <a:spcBef>
                <a:spcPts val="0"/>
              </a:spcBef>
              <a:buClr>
                <a:schemeClr val="lt1"/>
              </a:buClr>
              <a:buSzPts val="1400"/>
              <a:buChar char="■"/>
              <a:defRPr>
                <a:solidFill>
                  <a:schemeClr val="lt1"/>
                </a:solidFill>
              </a:defRPr>
            </a:lvl9pPr>
          </a:lstStyle>
          <a:p/>
        </p:txBody>
      </p:sp>
      <p:sp>
        <p:nvSpPr>
          <p:cNvPr id="109" name="Shape 109"/>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wrap="square" tIns="91425"/>
          <a:lstStyle>
            <a:lvl1pPr lvl="0">
              <a:spcBef>
                <a:spcPts val="0"/>
              </a:spcBef>
              <a:buSzPts val="4200"/>
              <a:buNone/>
              <a:defRPr sz="4200"/>
            </a:lvl1pPr>
            <a:lvl2pPr lvl="1">
              <a:spcBef>
                <a:spcPts val="0"/>
              </a:spcBef>
              <a:buSzPts val="4200"/>
              <a:buNone/>
              <a:defRPr sz="4200"/>
            </a:lvl2pPr>
            <a:lvl3pPr lvl="2">
              <a:spcBef>
                <a:spcPts val="0"/>
              </a:spcBef>
              <a:buSzPts val="4200"/>
              <a:buNone/>
              <a:defRPr sz="4200"/>
            </a:lvl3pPr>
            <a:lvl4pPr lvl="3">
              <a:spcBef>
                <a:spcPts val="0"/>
              </a:spcBef>
              <a:buSzPts val="4200"/>
              <a:buNone/>
              <a:defRPr sz="4200"/>
            </a:lvl4pPr>
            <a:lvl5pPr lvl="4">
              <a:spcBef>
                <a:spcPts val="0"/>
              </a:spcBef>
              <a:buSzPts val="4200"/>
              <a:buNone/>
              <a:defRPr sz="4200"/>
            </a:lvl5pPr>
            <a:lvl6pPr lvl="5">
              <a:spcBef>
                <a:spcPts val="0"/>
              </a:spcBef>
              <a:buSzPts val="4200"/>
              <a:buNone/>
              <a:defRPr sz="4200"/>
            </a:lvl6pPr>
            <a:lvl7pPr lvl="6">
              <a:spcBef>
                <a:spcPts val="0"/>
              </a:spcBef>
              <a:buSzPts val="4200"/>
              <a:buNone/>
              <a:defRPr sz="4200"/>
            </a:lvl7pPr>
            <a:lvl8pPr lvl="7">
              <a:spcBef>
                <a:spcPts val="0"/>
              </a:spcBef>
              <a:buSzPts val="4200"/>
              <a:buNone/>
              <a:defRPr sz="4200"/>
            </a:lvl8pPr>
            <a:lvl9pPr lvl="8">
              <a:spcBef>
                <a:spcPts val="0"/>
              </a:spcBef>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10" name="Shape 110"/>
        <p:cNvGrpSpPr/>
        <p:nvPr/>
      </p:nvGrpSpPr>
      <p:grpSpPr>
        <a:xfrm>
          <a:off x="0" y="0"/>
          <a:ext cx="0" cy="0"/>
          <a:chOff x="0" y="0"/>
          <a:chExt cx="0" cy="0"/>
        </a:xfrm>
      </p:grpSpPr>
      <p:sp>
        <p:nvSpPr>
          <p:cNvPr id="111" name="Shape 111"/>
          <p:cNvSpPr txBox="1"/>
          <p:nvPr/>
        </p:nvSpPr>
        <p:spPr>
          <a:xfrm flipH="1" rot="10800000">
            <a:off x="0" y="0"/>
            <a:ext cx="9144000" cy="46959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 name="Shape 11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113" name="Shape 113"/>
          <p:cNvSpPr txBox="1"/>
          <p:nvPr>
            <p:ph idx="1" type="body"/>
          </p:nvPr>
        </p:nvSpPr>
        <p:spPr>
          <a:xfrm>
            <a:off x="57150" y="4696825"/>
            <a:ext cx="8382000" cy="446700"/>
          </a:xfrm>
          <a:prstGeom prst="rect">
            <a:avLst/>
          </a:prstGeom>
        </p:spPr>
        <p:txBody>
          <a:bodyPr anchorCtr="0" anchor="ctr" bIns="91425" lIns="91425" rIns="91425" wrap="square" tIns="91425"/>
          <a:lstStyle>
            <a:lvl1pPr lvl="0" rtl="0">
              <a:lnSpc>
                <a:spcPct val="100000"/>
              </a:lnSpc>
              <a:spcBef>
                <a:spcPts val="0"/>
              </a:spcBef>
              <a:spcAft>
                <a:spcPts val="0"/>
              </a:spcAft>
              <a:buClr>
                <a:schemeClr val="lt1"/>
              </a:buClr>
              <a:buSzPts val="1200"/>
              <a:buNone/>
              <a:defRPr sz="1200">
                <a:solidFill>
                  <a:schemeClr val="lt1"/>
                </a:solidFill>
              </a:defRPr>
            </a:lvl1pPr>
          </a:lstStyle>
          <a:p/>
        </p:txBody>
      </p:sp>
      <p:sp>
        <p:nvSpPr>
          <p:cNvPr id="114" name="Shape 11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115" name="Shape 115"/>
        <p:cNvGrpSpPr/>
        <p:nvPr/>
      </p:nvGrpSpPr>
      <p:grpSpPr>
        <a:xfrm>
          <a:off x="0" y="0"/>
          <a:ext cx="0" cy="0"/>
          <a:chOff x="0" y="0"/>
          <a:chExt cx="0" cy="0"/>
        </a:xfrm>
      </p:grpSpPr>
      <p:sp>
        <p:nvSpPr>
          <p:cNvPr id="116" name="Shape 116"/>
          <p:cNvSpPr txBox="1"/>
          <p:nvPr>
            <p:ph type="title"/>
          </p:nvPr>
        </p:nvSpPr>
        <p:spPr>
          <a:xfrm>
            <a:off x="475500" y="1258525"/>
            <a:ext cx="8222100" cy="1963500"/>
          </a:xfrm>
          <a:prstGeom prst="rect">
            <a:avLst/>
          </a:prstGeom>
        </p:spPr>
        <p:txBody>
          <a:bodyPr anchorCtr="0" anchor="b" bIns="91425" lIns="91425" rIns="91425" wrap="square" tIns="91425"/>
          <a:lstStyle>
            <a:lvl1pPr lvl="0" rtl="0" algn="ctr">
              <a:spcBef>
                <a:spcPts val="0"/>
              </a:spcBef>
              <a:buClr>
                <a:schemeClr val="dk2"/>
              </a:buClr>
              <a:buSzPts val="12000"/>
              <a:buNone/>
              <a:defRPr sz="12000">
                <a:solidFill>
                  <a:schemeClr val="dk2"/>
                </a:solidFill>
              </a:defRPr>
            </a:lvl1pPr>
            <a:lvl2pPr lvl="1" rtl="0" algn="ctr">
              <a:spcBef>
                <a:spcPts val="0"/>
              </a:spcBef>
              <a:buClr>
                <a:schemeClr val="dk2"/>
              </a:buClr>
              <a:buSzPts val="12000"/>
              <a:buNone/>
              <a:defRPr sz="12000">
                <a:solidFill>
                  <a:schemeClr val="dk2"/>
                </a:solidFill>
              </a:defRPr>
            </a:lvl2pPr>
            <a:lvl3pPr lvl="2" rtl="0" algn="ctr">
              <a:spcBef>
                <a:spcPts val="0"/>
              </a:spcBef>
              <a:buClr>
                <a:schemeClr val="dk2"/>
              </a:buClr>
              <a:buSzPts val="12000"/>
              <a:buNone/>
              <a:defRPr sz="12000">
                <a:solidFill>
                  <a:schemeClr val="dk2"/>
                </a:solidFill>
              </a:defRPr>
            </a:lvl3pPr>
            <a:lvl4pPr lvl="3" rtl="0" algn="ctr">
              <a:spcBef>
                <a:spcPts val="0"/>
              </a:spcBef>
              <a:buClr>
                <a:schemeClr val="dk2"/>
              </a:buClr>
              <a:buSzPts val="12000"/>
              <a:buNone/>
              <a:defRPr sz="12000">
                <a:solidFill>
                  <a:schemeClr val="dk2"/>
                </a:solidFill>
              </a:defRPr>
            </a:lvl4pPr>
            <a:lvl5pPr lvl="4" rtl="0" algn="ctr">
              <a:spcBef>
                <a:spcPts val="0"/>
              </a:spcBef>
              <a:buClr>
                <a:schemeClr val="dk2"/>
              </a:buClr>
              <a:buSzPts val="12000"/>
              <a:buNone/>
              <a:defRPr sz="12000">
                <a:solidFill>
                  <a:schemeClr val="dk2"/>
                </a:solidFill>
              </a:defRPr>
            </a:lvl5pPr>
            <a:lvl6pPr lvl="5" rtl="0" algn="ctr">
              <a:spcBef>
                <a:spcPts val="0"/>
              </a:spcBef>
              <a:buClr>
                <a:schemeClr val="dk2"/>
              </a:buClr>
              <a:buSzPts val="12000"/>
              <a:buNone/>
              <a:defRPr sz="12000">
                <a:solidFill>
                  <a:schemeClr val="dk2"/>
                </a:solidFill>
              </a:defRPr>
            </a:lvl6pPr>
            <a:lvl7pPr lvl="6" rtl="0" algn="ctr">
              <a:spcBef>
                <a:spcPts val="0"/>
              </a:spcBef>
              <a:buClr>
                <a:schemeClr val="dk2"/>
              </a:buClr>
              <a:buSzPts val="12000"/>
              <a:buNone/>
              <a:defRPr sz="12000">
                <a:solidFill>
                  <a:schemeClr val="dk2"/>
                </a:solidFill>
              </a:defRPr>
            </a:lvl7pPr>
            <a:lvl8pPr lvl="7" rtl="0" algn="ctr">
              <a:spcBef>
                <a:spcPts val="0"/>
              </a:spcBef>
              <a:buClr>
                <a:schemeClr val="dk2"/>
              </a:buClr>
              <a:buSzPts val="12000"/>
              <a:buNone/>
              <a:defRPr sz="12000">
                <a:solidFill>
                  <a:schemeClr val="dk2"/>
                </a:solidFill>
              </a:defRPr>
            </a:lvl8pPr>
            <a:lvl9pPr lvl="8" rtl="0" algn="ctr">
              <a:spcBef>
                <a:spcPts val="0"/>
              </a:spcBef>
              <a:buClr>
                <a:schemeClr val="dk2"/>
              </a:buClr>
              <a:buSzPts val="12000"/>
              <a:buNone/>
              <a:defRPr sz="12000">
                <a:solidFill>
                  <a:schemeClr val="dk2"/>
                </a:solidFill>
              </a:defRPr>
            </a:lvl9pPr>
          </a:lstStyle>
          <a:p/>
        </p:txBody>
      </p:sp>
      <p:sp>
        <p:nvSpPr>
          <p:cNvPr id="117" name="Shape 117"/>
          <p:cNvSpPr txBox="1"/>
          <p:nvPr>
            <p:ph idx="1" type="body"/>
          </p:nvPr>
        </p:nvSpPr>
        <p:spPr>
          <a:xfrm>
            <a:off x="475500" y="3304625"/>
            <a:ext cx="8222100" cy="1300800"/>
          </a:xfrm>
          <a:prstGeom prst="rect">
            <a:avLst/>
          </a:prstGeom>
        </p:spPr>
        <p:txBody>
          <a:bodyPr anchorCtr="0" anchor="t" bIns="91425" lIns="91425" rIns="91425" wrap="square" tIns="91425"/>
          <a:lstStyle>
            <a:lvl1pPr lvl="0" rtl="0" algn="ctr">
              <a:spcBef>
                <a:spcPts val="0"/>
              </a:spcBef>
              <a:buSzPts val="1800"/>
              <a:buChar char="●"/>
              <a:defRPr/>
            </a:lvl1pPr>
            <a:lvl2pPr lvl="1" rtl="0" algn="ctr">
              <a:spcBef>
                <a:spcPts val="0"/>
              </a:spcBef>
              <a:buSzPts val="1400"/>
              <a:buChar char="○"/>
              <a:defRPr/>
            </a:lvl2pPr>
            <a:lvl3pPr lvl="2" rtl="0" algn="ctr">
              <a:spcBef>
                <a:spcPts val="0"/>
              </a:spcBef>
              <a:buSzPts val="1400"/>
              <a:buChar char="■"/>
              <a:defRPr/>
            </a:lvl3pPr>
            <a:lvl4pPr lvl="3" rtl="0" algn="ctr">
              <a:spcBef>
                <a:spcPts val="0"/>
              </a:spcBef>
              <a:buSzPts val="1400"/>
              <a:buChar char="●"/>
              <a:defRPr/>
            </a:lvl4pPr>
            <a:lvl5pPr lvl="4" rtl="0" algn="ctr">
              <a:spcBef>
                <a:spcPts val="0"/>
              </a:spcBef>
              <a:buSzPts val="1400"/>
              <a:buChar char="○"/>
              <a:defRPr/>
            </a:lvl5pPr>
            <a:lvl6pPr lvl="5" rtl="0" algn="ctr">
              <a:spcBef>
                <a:spcPts val="0"/>
              </a:spcBef>
              <a:buSzPts val="1400"/>
              <a:buChar char="■"/>
              <a:defRPr/>
            </a:lvl6pPr>
            <a:lvl7pPr lvl="6" rtl="0" algn="ctr">
              <a:spcBef>
                <a:spcPts val="0"/>
              </a:spcBef>
              <a:buSzPts val="1400"/>
              <a:buChar char="●"/>
              <a:defRPr/>
            </a:lvl7pPr>
            <a:lvl8pPr lvl="7" rtl="0" algn="ctr">
              <a:spcBef>
                <a:spcPts val="0"/>
              </a:spcBef>
              <a:buSzPts val="1400"/>
              <a:buChar char="○"/>
              <a:defRPr/>
            </a:lvl8pPr>
            <a:lvl9pPr lvl="8" rtl="0" algn="ctr">
              <a:spcBef>
                <a:spcPts val="0"/>
              </a:spcBef>
              <a:buSzPts val="1400"/>
              <a:buChar char="■"/>
              <a:defRPr/>
            </a:lvl9pPr>
          </a:lstStyle>
          <a:p/>
        </p:txBody>
      </p:sp>
      <p:sp>
        <p:nvSpPr>
          <p:cNvPr id="118" name="Shape 118"/>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119" name="Shape 119"/>
        <p:cNvGrpSpPr/>
        <p:nvPr/>
      </p:nvGrpSpPr>
      <p:grpSpPr>
        <a:xfrm>
          <a:off x="0" y="0"/>
          <a:ext cx="0" cy="0"/>
          <a:chOff x="0" y="0"/>
          <a:chExt cx="0" cy="0"/>
        </a:xfrm>
      </p:grpSpPr>
      <p:sp>
        <p:nvSpPr>
          <p:cNvPr id="120" name="Shape 12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Naslov i sadržaj">
    <p:spTree>
      <p:nvGrpSpPr>
        <p:cNvPr id="121" name="Shape 121"/>
        <p:cNvGrpSpPr/>
        <p:nvPr/>
      </p:nvGrpSpPr>
      <p:grpSpPr>
        <a:xfrm>
          <a:off x="0" y="0"/>
          <a:ext cx="0" cy="0"/>
          <a:chOff x="0" y="0"/>
          <a:chExt cx="0" cy="0"/>
        </a:xfrm>
      </p:grpSpPr>
      <p:sp>
        <p:nvSpPr>
          <p:cNvPr id="122" name="Shape 122"/>
          <p:cNvSpPr txBox="1"/>
          <p:nvPr>
            <p:ph type="title"/>
          </p:nvPr>
        </p:nvSpPr>
        <p:spPr>
          <a:xfrm>
            <a:off x="628650" y="273844"/>
            <a:ext cx="7886700" cy="994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SzPts val="1000"/>
              <a:buFont typeface="Arial"/>
              <a:buNone/>
              <a:defRPr sz="1400"/>
            </a:lvl2pPr>
            <a:lvl3pPr indent="0" lvl="2" rtl="0">
              <a:spcBef>
                <a:spcPts val="0"/>
              </a:spcBef>
              <a:buSzPts val="1000"/>
              <a:buFont typeface="Arial"/>
              <a:buNone/>
              <a:defRPr sz="1400"/>
            </a:lvl3pPr>
            <a:lvl4pPr indent="0" lvl="3" rtl="0">
              <a:spcBef>
                <a:spcPts val="0"/>
              </a:spcBef>
              <a:buSzPts val="1000"/>
              <a:buFont typeface="Arial"/>
              <a:buNone/>
              <a:defRPr sz="1400"/>
            </a:lvl4pPr>
            <a:lvl5pPr indent="0" lvl="4" rtl="0">
              <a:spcBef>
                <a:spcPts val="0"/>
              </a:spcBef>
              <a:buSzPts val="1000"/>
              <a:buFont typeface="Arial"/>
              <a:buNone/>
              <a:defRPr sz="1400"/>
            </a:lvl5pPr>
            <a:lvl6pPr indent="0" lvl="5" rtl="0">
              <a:spcBef>
                <a:spcPts val="0"/>
              </a:spcBef>
              <a:buSzPts val="1000"/>
              <a:buFont typeface="Arial"/>
              <a:buNone/>
              <a:defRPr sz="1400"/>
            </a:lvl6pPr>
            <a:lvl7pPr indent="0" lvl="6" rtl="0">
              <a:spcBef>
                <a:spcPts val="0"/>
              </a:spcBef>
              <a:buSzPts val="1000"/>
              <a:buFont typeface="Arial"/>
              <a:buNone/>
              <a:defRPr sz="1400"/>
            </a:lvl7pPr>
            <a:lvl8pPr indent="0" lvl="7" rtl="0">
              <a:spcBef>
                <a:spcPts val="0"/>
              </a:spcBef>
              <a:buSzPts val="1000"/>
              <a:buFont typeface="Arial"/>
              <a:buNone/>
              <a:defRPr sz="1400"/>
            </a:lvl8pPr>
            <a:lvl9pPr indent="0" lvl="8" rtl="0">
              <a:spcBef>
                <a:spcPts val="0"/>
              </a:spcBef>
              <a:buSzPts val="1000"/>
              <a:buFont typeface="Arial"/>
              <a:buNone/>
              <a:defRPr sz="1400"/>
            </a:lvl9pPr>
          </a:lstStyle>
          <a:p/>
        </p:txBody>
      </p:sp>
      <p:sp>
        <p:nvSpPr>
          <p:cNvPr id="123" name="Shape 123"/>
          <p:cNvSpPr txBox="1"/>
          <p:nvPr>
            <p:ph idx="1" type="body"/>
          </p:nvPr>
        </p:nvSpPr>
        <p:spPr>
          <a:xfrm>
            <a:off x="628650" y="1369219"/>
            <a:ext cx="7886700" cy="3263400"/>
          </a:xfrm>
          <a:prstGeom prst="rect">
            <a:avLst/>
          </a:prstGeom>
          <a:noFill/>
          <a:ln>
            <a:noFill/>
          </a:ln>
        </p:spPr>
        <p:txBody>
          <a:bodyPr anchorCtr="0" anchor="t" bIns="91425" lIns="91425" rIns="91425" wrap="square" tIns="91425"/>
          <a:lstStyle>
            <a:lvl1pPr indent="88900" lvl="0" marL="1778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50800" lvl="1" marL="5207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2700" lvl="2" marL="863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0" lvl="3" marL="12065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0" lvl="4" marL="1549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0" lvl="5" marL="18923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0" lvl="6" marL="2235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0" lvl="7" marL="25781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0" lvl="8" marL="2921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4" name="Shape 124"/>
          <p:cNvSpPr txBox="1"/>
          <p:nvPr>
            <p:ph idx="10" type="dt"/>
          </p:nvPr>
        </p:nvSpPr>
        <p:spPr>
          <a:xfrm>
            <a:off x="628650" y="4767263"/>
            <a:ext cx="2057400" cy="273900"/>
          </a:xfrm>
          <a:prstGeom prst="rect">
            <a:avLst/>
          </a:prstGeom>
          <a:noFill/>
          <a:ln>
            <a:noFill/>
          </a:ln>
        </p:spPr>
        <p:txBody>
          <a:bodyPr anchorCtr="0" anchor="ctr" bIns="68575" lIns="68575" rIns="68575" wrap="square" tIns="68575"/>
          <a:lstStyle>
            <a:lvl1pPr indent="0" lvl="0" marL="0" marR="0" rtl="0" algn="l">
              <a:lnSpc>
                <a:spcPct val="100000"/>
              </a:lnSpc>
              <a:spcBef>
                <a:spcPts val="0"/>
              </a:spcBef>
              <a:spcAft>
                <a:spcPts val="0"/>
              </a:spcAft>
              <a:buClr>
                <a:srgbClr val="888888"/>
              </a:buClr>
              <a:buSzPts val="1000"/>
              <a:buFont typeface="Calibri"/>
              <a:buNone/>
              <a:defRPr b="0" i="0" sz="900" u="none" cap="none" strike="noStrike">
                <a:solidFill>
                  <a:srgbClr val="888888"/>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9pPr>
          </a:lstStyle>
          <a:p/>
        </p:txBody>
      </p:sp>
      <p:sp>
        <p:nvSpPr>
          <p:cNvPr id="125" name="Shape 125"/>
          <p:cNvSpPr txBox="1"/>
          <p:nvPr>
            <p:ph idx="11" type="ftr"/>
          </p:nvPr>
        </p:nvSpPr>
        <p:spPr>
          <a:xfrm>
            <a:off x="3028950" y="4767263"/>
            <a:ext cx="3086100" cy="273900"/>
          </a:xfrm>
          <a:prstGeom prst="rect">
            <a:avLst/>
          </a:prstGeom>
          <a:noFill/>
          <a:ln>
            <a:noFill/>
          </a:ln>
        </p:spPr>
        <p:txBody>
          <a:bodyPr anchorCtr="0" anchor="ctr" bIns="68575" lIns="68575" rIns="68575" wrap="square" tIns="68575"/>
          <a:lstStyle>
            <a:lvl1pPr indent="0" lvl="0" marL="0" marR="0" rtl="0" algn="ctr">
              <a:lnSpc>
                <a:spcPct val="100000"/>
              </a:lnSpc>
              <a:spcBef>
                <a:spcPts val="0"/>
              </a:spcBef>
              <a:spcAft>
                <a:spcPts val="0"/>
              </a:spcAft>
              <a:buClr>
                <a:srgbClr val="888888"/>
              </a:buClr>
              <a:buSzPts val="1000"/>
              <a:buFont typeface="Calibri"/>
              <a:buNone/>
              <a:defRPr b="0" i="0" sz="900" u="none" cap="none" strike="noStrike">
                <a:solidFill>
                  <a:srgbClr val="888888"/>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9pPr>
          </a:lstStyle>
          <a:p/>
        </p:txBody>
      </p:sp>
      <p:sp>
        <p:nvSpPr>
          <p:cNvPr id="126" name="Shape 126"/>
          <p:cNvSpPr txBox="1"/>
          <p:nvPr>
            <p:ph idx="12" type="sldNum"/>
          </p:nvPr>
        </p:nvSpPr>
        <p:spPr>
          <a:xfrm>
            <a:off x="6457950" y="4767263"/>
            <a:ext cx="2057400" cy="273900"/>
          </a:xfrm>
          <a:prstGeom prst="rect">
            <a:avLst/>
          </a:prstGeom>
          <a:noFill/>
          <a:ln>
            <a:noFill/>
          </a:ln>
        </p:spPr>
        <p:txBody>
          <a:bodyPr anchorCtr="0" anchor="ctr" bIns="34275" lIns="68575" rIns="68575" wrap="square" tIns="34275">
            <a:noAutofit/>
          </a:bodyPr>
          <a:lstStyle/>
          <a:p>
            <a:pPr indent="-12700" lvl="0" marL="0" marR="0" rtl="0" algn="r">
              <a:lnSpc>
                <a:spcPct val="100000"/>
              </a:lnSpc>
              <a:spcBef>
                <a:spcPts val="0"/>
              </a:spcBef>
              <a:spcAft>
                <a:spcPts val="0"/>
              </a:spcAft>
              <a:buClr>
                <a:srgbClr val="888888"/>
              </a:buClr>
              <a:buSzPts val="200"/>
              <a:buFont typeface="Calibri"/>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Zaglavlje sekcije">
    <p:spTree>
      <p:nvGrpSpPr>
        <p:cNvPr id="127" name="Shape 127"/>
        <p:cNvGrpSpPr/>
        <p:nvPr/>
      </p:nvGrpSpPr>
      <p:grpSpPr>
        <a:xfrm>
          <a:off x="0" y="0"/>
          <a:ext cx="0" cy="0"/>
          <a:chOff x="0" y="0"/>
          <a:chExt cx="0" cy="0"/>
        </a:xfrm>
      </p:grpSpPr>
      <p:sp>
        <p:nvSpPr>
          <p:cNvPr id="128" name="Shape 128"/>
          <p:cNvSpPr txBox="1"/>
          <p:nvPr>
            <p:ph type="title"/>
          </p:nvPr>
        </p:nvSpPr>
        <p:spPr>
          <a:xfrm>
            <a:off x="623888" y="1282304"/>
            <a:ext cx="7886700" cy="21396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buSzPts val="1000"/>
              <a:buFont typeface="Arial"/>
              <a:buNone/>
              <a:defRPr sz="1400"/>
            </a:lvl2pPr>
            <a:lvl3pPr indent="0" lvl="2" rtl="0">
              <a:spcBef>
                <a:spcPts val="0"/>
              </a:spcBef>
              <a:buSzPts val="1000"/>
              <a:buFont typeface="Arial"/>
              <a:buNone/>
              <a:defRPr sz="1400"/>
            </a:lvl3pPr>
            <a:lvl4pPr indent="0" lvl="3" rtl="0">
              <a:spcBef>
                <a:spcPts val="0"/>
              </a:spcBef>
              <a:buSzPts val="1000"/>
              <a:buFont typeface="Arial"/>
              <a:buNone/>
              <a:defRPr sz="1400"/>
            </a:lvl4pPr>
            <a:lvl5pPr indent="0" lvl="4" rtl="0">
              <a:spcBef>
                <a:spcPts val="0"/>
              </a:spcBef>
              <a:buSzPts val="1000"/>
              <a:buFont typeface="Arial"/>
              <a:buNone/>
              <a:defRPr sz="1400"/>
            </a:lvl5pPr>
            <a:lvl6pPr indent="0" lvl="5" rtl="0">
              <a:spcBef>
                <a:spcPts val="0"/>
              </a:spcBef>
              <a:buSzPts val="1000"/>
              <a:buFont typeface="Arial"/>
              <a:buNone/>
              <a:defRPr sz="1400"/>
            </a:lvl6pPr>
            <a:lvl7pPr indent="0" lvl="6" rtl="0">
              <a:spcBef>
                <a:spcPts val="0"/>
              </a:spcBef>
              <a:buSzPts val="1000"/>
              <a:buFont typeface="Arial"/>
              <a:buNone/>
              <a:defRPr sz="1400"/>
            </a:lvl7pPr>
            <a:lvl8pPr indent="0" lvl="7" rtl="0">
              <a:spcBef>
                <a:spcPts val="0"/>
              </a:spcBef>
              <a:buSzPts val="1000"/>
              <a:buFont typeface="Arial"/>
              <a:buNone/>
              <a:defRPr sz="1400"/>
            </a:lvl8pPr>
            <a:lvl9pPr indent="0" lvl="8" rtl="0">
              <a:spcBef>
                <a:spcPts val="0"/>
              </a:spcBef>
              <a:buSzPts val="1000"/>
              <a:buFont typeface="Arial"/>
              <a:buNone/>
              <a:defRPr sz="1400"/>
            </a:lvl9pPr>
          </a:lstStyle>
          <a:p/>
        </p:txBody>
      </p:sp>
      <p:sp>
        <p:nvSpPr>
          <p:cNvPr id="129" name="Shape 129"/>
          <p:cNvSpPr txBox="1"/>
          <p:nvPr>
            <p:ph idx="1" type="body"/>
          </p:nvPr>
        </p:nvSpPr>
        <p:spPr>
          <a:xfrm>
            <a:off x="623888" y="3442097"/>
            <a:ext cx="7886700" cy="1125300"/>
          </a:xfrm>
          <a:prstGeom prst="rect">
            <a:avLst/>
          </a:prstGeom>
          <a:noFill/>
          <a:ln>
            <a:noFill/>
          </a:ln>
        </p:spPr>
        <p:txBody>
          <a:bodyPr anchorCtr="0" anchor="t" bIns="91425" lIns="91425" rIns="91425" wrap="square" tIns="91425"/>
          <a:lstStyle>
            <a:lvl1pPr indent="0" lvl="0" marL="0" marR="0" rtl="0" algn="l">
              <a:lnSpc>
                <a:spcPct val="90000"/>
              </a:lnSpc>
              <a:spcBef>
                <a:spcPts val="8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0" lvl="1" marL="3429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0" lvl="2" marL="6858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0" lvl="3" marL="10287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0" lvl="4" marL="1371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0" lvl="5" marL="17145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0" lvl="6" marL="2057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0" lvl="7" marL="24003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0" lvl="8"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130" name="Shape 130"/>
          <p:cNvSpPr txBox="1"/>
          <p:nvPr>
            <p:ph idx="10" type="dt"/>
          </p:nvPr>
        </p:nvSpPr>
        <p:spPr>
          <a:xfrm>
            <a:off x="628650" y="4767263"/>
            <a:ext cx="2057400" cy="273900"/>
          </a:xfrm>
          <a:prstGeom prst="rect">
            <a:avLst/>
          </a:prstGeom>
          <a:noFill/>
          <a:ln>
            <a:noFill/>
          </a:ln>
        </p:spPr>
        <p:txBody>
          <a:bodyPr anchorCtr="0" anchor="ctr" bIns="68575" lIns="68575" rIns="68575" wrap="square" tIns="68575"/>
          <a:lstStyle>
            <a:lvl1pPr indent="0" lvl="0" marL="0" marR="0" rtl="0" algn="l">
              <a:lnSpc>
                <a:spcPct val="100000"/>
              </a:lnSpc>
              <a:spcBef>
                <a:spcPts val="0"/>
              </a:spcBef>
              <a:spcAft>
                <a:spcPts val="0"/>
              </a:spcAft>
              <a:buClr>
                <a:srgbClr val="888888"/>
              </a:buClr>
              <a:buSzPts val="1000"/>
              <a:buFont typeface="Calibri"/>
              <a:buNone/>
              <a:defRPr b="0" i="0" sz="900" u="none" cap="none" strike="noStrike">
                <a:solidFill>
                  <a:srgbClr val="888888"/>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9pPr>
          </a:lstStyle>
          <a:p/>
        </p:txBody>
      </p:sp>
      <p:sp>
        <p:nvSpPr>
          <p:cNvPr id="131" name="Shape 131"/>
          <p:cNvSpPr txBox="1"/>
          <p:nvPr>
            <p:ph idx="11" type="ftr"/>
          </p:nvPr>
        </p:nvSpPr>
        <p:spPr>
          <a:xfrm>
            <a:off x="3028950" y="4767263"/>
            <a:ext cx="3086100" cy="273900"/>
          </a:xfrm>
          <a:prstGeom prst="rect">
            <a:avLst/>
          </a:prstGeom>
          <a:noFill/>
          <a:ln>
            <a:noFill/>
          </a:ln>
        </p:spPr>
        <p:txBody>
          <a:bodyPr anchorCtr="0" anchor="ctr" bIns="68575" lIns="68575" rIns="68575" wrap="square" tIns="68575"/>
          <a:lstStyle>
            <a:lvl1pPr indent="0" lvl="0" marL="0" marR="0" rtl="0" algn="ctr">
              <a:lnSpc>
                <a:spcPct val="100000"/>
              </a:lnSpc>
              <a:spcBef>
                <a:spcPts val="0"/>
              </a:spcBef>
              <a:spcAft>
                <a:spcPts val="0"/>
              </a:spcAft>
              <a:buClr>
                <a:srgbClr val="888888"/>
              </a:buClr>
              <a:buSzPts val="1000"/>
              <a:buFont typeface="Calibri"/>
              <a:buNone/>
              <a:defRPr b="0" i="0" sz="900" u="none" cap="none" strike="noStrike">
                <a:solidFill>
                  <a:srgbClr val="888888"/>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9pPr>
          </a:lstStyle>
          <a:p/>
        </p:txBody>
      </p:sp>
      <p:sp>
        <p:nvSpPr>
          <p:cNvPr id="132" name="Shape 132"/>
          <p:cNvSpPr txBox="1"/>
          <p:nvPr>
            <p:ph idx="12" type="sldNum"/>
          </p:nvPr>
        </p:nvSpPr>
        <p:spPr>
          <a:xfrm>
            <a:off x="6457950" y="4767263"/>
            <a:ext cx="2057400" cy="273900"/>
          </a:xfrm>
          <a:prstGeom prst="rect">
            <a:avLst/>
          </a:prstGeom>
          <a:noFill/>
          <a:ln>
            <a:noFill/>
          </a:ln>
        </p:spPr>
        <p:txBody>
          <a:bodyPr anchorCtr="0" anchor="ctr" bIns="34275" lIns="68575" rIns="68575" wrap="square" tIns="34275">
            <a:noAutofit/>
          </a:bodyPr>
          <a:lstStyle/>
          <a:p>
            <a:pPr indent="-12700" lvl="0" marL="0" marR="0" rtl="0" algn="r">
              <a:lnSpc>
                <a:spcPct val="100000"/>
              </a:lnSpc>
              <a:spcBef>
                <a:spcPts val="0"/>
              </a:spcBef>
              <a:spcAft>
                <a:spcPts val="0"/>
              </a:spcAft>
              <a:buClr>
                <a:srgbClr val="888888"/>
              </a:buClr>
              <a:buSzPts val="200"/>
              <a:buFont typeface="Calibri"/>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Slika s opisom">
    <p:spTree>
      <p:nvGrpSpPr>
        <p:cNvPr id="133" name="Shape 133"/>
        <p:cNvGrpSpPr/>
        <p:nvPr/>
      </p:nvGrpSpPr>
      <p:grpSpPr>
        <a:xfrm>
          <a:off x="0" y="0"/>
          <a:ext cx="0" cy="0"/>
          <a:chOff x="0" y="0"/>
          <a:chExt cx="0" cy="0"/>
        </a:xfrm>
      </p:grpSpPr>
      <p:sp>
        <p:nvSpPr>
          <p:cNvPr id="134" name="Shape 134"/>
          <p:cNvSpPr txBox="1"/>
          <p:nvPr>
            <p:ph type="title"/>
          </p:nvPr>
        </p:nvSpPr>
        <p:spPr>
          <a:xfrm>
            <a:off x="629841" y="342900"/>
            <a:ext cx="2949000" cy="12003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buSzPts val="1000"/>
              <a:buFont typeface="Arial"/>
              <a:buNone/>
              <a:defRPr sz="1400"/>
            </a:lvl2pPr>
            <a:lvl3pPr indent="0" lvl="2" rtl="0">
              <a:spcBef>
                <a:spcPts val="0"/>
              </a:spcBef>
              <a:buSzPts val="1000"/>
              <a:buFont typeface="Arial"/>
              <a:buNone/>
              <a:defRPr sz="1400"/>
            </a:lvl3pPr>
            <a:lvl4pPr indent="0" lvl="3" rtl="0">
              <a:spcBef>
                <a:spcPts val="0"/>
              </a:spcBef>
              <a:buSzPts val="1000"/>
              <a:buFont typeface="Arial"/>
              <a:buNone/>
              <a:defRPr sz="1400"/>
            </a:lvl4pPr>
            <a:lvl5pPr indent="0" lvl="4" rtl="0">
              <a:spcBef>
                <a:spcPts val="0"/>
              </a:spcBef>
              <a:buSzPts val="1000"/>
              <a:buFont typeface="Arial"/>
              <a:buNone/>
              <a:defRPr sz="1400"/>
            </a:lvl5pPr>
            <a:lvl6pPr indent="0" lvl="5" rtl="0">
              <a:spcBef>
                <a:spcPts val="0"/>
              </a:spcBef>
              <a:buSzPts val="1000"/>
              <a:buFont typeface="Arial"/>
              <a:buNone/>
              <a:defRPr sz="1400"/>
            </a:lvl6pPr>
            <a:lvl7pPr indent="0" lvl="6" rtl="0">
              <a:spcBef>
                <a:spcPts val="0"/>
              </a:spcBef>
              <a:buSzPts val="1000"/>
              <a:buFont typeface="Arial"/>
              <a:buNone/>
              <a:defRPr sz="1400"/>
            </a:lvl7pPr>
            <a:lvl8pPr indent="0" lvl="7" rtl="0">
              <a:spcBef>
                <a:spcPts val="0"/>
              </a:spcBef>
              <a:buSzPts val="1000"/>
              <a:buFont typeface="Arial"/>
              <a:buNone/>
              <a:defRPr sz="1400"/>
            </a:lvl8pPr>
            <a:lvl9pPr indent="0" lvl="8" rtl="0">
              <a:spcBef>
                <a:spcPts val="0"/>
              </a:spcBef>
              <a:buSzPts val="1000"/>
              <a:buFont typeface="Arial"/>
              <a:buNone/>
              <a:defRPr sz="1400"/>
            </a:lvl9pPr>
          </a:lstStyle>
          <a:p/>
        </p:txBody>
      </p:sp>
      <p:sp>
        <p:nvSpPr>
          <p:cNvPr id="135" name="Shape 135"/>
          <p:cNvSpPr/>
          <p:nvPr>
            <p:ph idx="2" type="pic"/>
          </p:nvPr>
        </p:nvSpPr>
        <p:spPr>
          <a:xfrm>
            <a:off x="3887391" y="740569"/>
            <a:ext cx="4629300" cy="3655200"/>
          </a:xfrm>
          <a:prstGeom prst="rect">
            <a:avLst/>
          </a:prstGeom>
          <a:noFill/>
          <a:ln>
            <a:noFill/>
          </a:ln>
        </p:spPr>
        <p:txBody>
          <a:bodyPr anchorCtr="0" anchor="t" bIns="68575" lIns="68575" rIns="68575" wrap="square" tIns="68575"/>
          <a:lstStyle>
            <a:lvl1pPr indent="0" lvl="0" mar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36" name="Shape 136"/>
          <p:cNvSpPr txBox="1"/>
          <p:nvPr>
            <p:ph idx="1" type="body"/>
          </p:nvPr>
        </p:nvSpPr>
        <p:spPr>
          <a:xfrm>
            <a:off x="629841" y="1543050"/>
            <a:ext cx="2949000" cy="2858700"/>
          </a:xfrm>
          <a:prstGeom prst="rect">
            <a:avLst/>
          </a:prstGeom>
          <a:noFill/>
          <a:ln>
            <a:noFill/>
          </a:ln>
        </p:spPr>
        <p:txBody>
          <a:bodyPr anchorCtr="0" anchor="t" bIns="91425" lIns="91425" rIns="91425" wrap="square" tIns="91425"/>
          <a:lstStyle>
            <a:lvl1pPr indent="0" lvl="0" marL="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37" name="Shape 137"/>
          <p:cNvSpPr txBox="1"/>
          <p:nvPr>
            <p:ph idx="10" type="dt"/>
          </p:nvPr>
        </p:nvSpPr>
        <p:spPr>
          <a:xfrm>
            <a:off x="628650" y="4767263"/>
            <a:ext cx="2057400" cy="273900"/>
          </a:xfrm>
          <a:prstGeom prst="rect">
            <a:avLst/>
          </a:prstGeom>
          <a:noFill/>
          <a:ln>
            <a:noFill/>
          </a:ln>
        </p:spPr>
        <p:txBody>
          <a:bodyPr anchorCtr="0" anchor="ctr" bIns="68575" lIns="68575" rIns="68575" wrap="square" tIns="68575"/>
          <a:lstStyle>
            <a:lvl1pPr indent="0" lvl="0" marL="0" marR="0" rtl="0" algn="l">
              <a:lnSpc>
                <a:spcPct val="100000"/>
              </a:lnSpc>
              <a:spcBef>
                <a:spcPts val="0"/>
              </a:spcBef>
              <a:spcAft>
                <a:spcPts val="0"/>
              </a:spcAft>
              <a:buClr>
                <a:srgbClr val="888888"/>
              </a:buClr>
              <a:buSzPts val="1000"/>
              <a:buFont typeface="Calibri"/>
              <a:buNone/>
              <a:defRPr b="0" i="0" sz="900" u="none" cap="none" strike="noStrike">
                <a:solidFill>
                  <a:srgbClr val="888888"/>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9pPr>
          </a:lstStyle>
          <a:p/>
        </p:txBody>
      </p:sp>
      <p:sp>
        <p:nvSpPr>
          <p:cNvPr id="138" name="Shape 138"/>
          <p:cNvSpPr txBox="1"/>
          <p:nvPr>
            <p:ph idx="11" type="ftr"/>
          </p:nvPr>
        </p:nvSpPr>
        <p:spPr>
          <a:xfrm>
            <a:off x="3028950" y="4767263"/>
            <a:ext cx="3086100" cy="273900"/>
          </a:xfrm>
          <a:prstGeom prst="rect">
            <a:avLst/>
          </a:prstGeom>
          <a:noFill/>
          <a:ln>
            <a:noFill/>
          </a:ln>
        </p:spPr>
        <p:txBody>
          <a:bodyPr anchorCtr="0" anchor="ctr" bIns="68575" lIns="68575" rIns="68575" wrap="square" tIns="68575"/>
          <a:lstStyle>
            <a:lvl1pPr indent="0" lvl="0" marL="0" marR="0" rtl="0" algn="ctr">
              <a:lnSpc>
                <a:spcPct val="100000"/>
              </a:lnSpc>
              <a:spcBef>
                <a:spcPts val="0"/>
              </a:spcBef>
              <a:spcAft>
                <a:spcPts val="0"/>
              </a:spcAft>
              <a:buClr>
                <a:srgbClr val="888888"/>
              </a:buClr>
              <a:buSzPts val="1000"/>
              <a:buFont typeface="Calibri"/>
              <a:buNone/>
              <a:defRPr b="0" i="0" sz="900" u="none" cap="none" strike="noStrike">
                <a:solidFill>
                  <a:srgbClr val="888888"/>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9pPr>
          </a:lstStyle>
          <a:p/>
        </p:txBody>
      </p:sp>
      <p:sp>
        <p:nvSpPr>
          <p:cNvPr id="139" name="Shape 139"/>
          <p:cNvSpPr txBox="1"/>
          <p:nvPr>
            <p:ph idx="12" type="sldNum"/>
          </p:nvPr>
        </p:nvSpPr>
        <p:spPr>
          <a:xfrm>
            <a:off x="6457950" y="4767263"/>
            <a:ext cx="2057400" cy="273900"/>
          </a:xfrm>
          <a:prstGeom prst="rect">
            <a:avLst/>
          </a:prstGeom>
          <a:noFill/>
          <a:ln>
            <a:noFill/>
          </a:ln>
        </p:spPr>
        <p:txBody>
          <a:bodyPr anchorCtr="0" anchor="ctr" bIns="34275" lIns="68575" rIns="68575" wrap="square" tIns="34275">
            <a:noAutofit/>
          </a:bodyPr>
          <a:lstStyle/>
          <a:p>
            <a:pPr indent="-12700" lvl="0" marL="0" marR="0" rtl="0" algn="r">
              <a:lnSpc>
                <a:spcPct val="100000"/>
              </a:lnSpc>
              <a:spcBef>
                <a:spcPts val="0"/>
              </a:spcBef>
              <a:spcAft>
                <a:spcPts val="0"/>
              </a:spcAft>
              <a:buClr>
                <a:srgbClr val="888888"/>
              </a:buClr>
              <a:buSzPts val="200"/>
              <a:buFont typeface="Calibri"/>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wrap="square" tIns="91425"/>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wrap="square" tIns="91425"/>
          <a:lstStyle>
            <a:lvl1pPr lvl="0">
              <a:spcBef>
                <a:spcPts val="0"/>
              </a:spcBef>
              <a:buClr>
                <a:schemeClr val="lt1"/>
              </a:buClr>
              <a:buSzPts val="1200"/>
              <a:buChar char="●"/>
              <a:defRPr sz="1200">
                <a:solidFill>
                  <a:schemeClr val="lt1"/>
                </a:solidFill>
              </a:defRPr>
            </a:lvl1pPr>
            <a:lvl2pPr lvl="1">
              <a:spcBef>
                <a:spcPts val="0"/>
              </a:spcBef>
              <a:buClr>
                <a:schemeClr val="lt1"/>
              </a:buClr>
              <a:buSzPts val="1200"/>
              <a:buChar char="○"/>
              <a:defRPr sz="1200">
                <a:solidFill>
                  <a:schemeClr val="lt1"/>
                </a:solidFill>
              </a:defRPr>
            </a:lvl2pPr>
            <a:lvl3pPr lvl="2">
              <a:spcBef>
                <a:spcPts val="0"/>
              </a:spcBef>
              <a:buClr>
                <a:schemeClr val="lt1"/>
              </a:buClr>
              <a:buSzPts val="1200"/>
              <a:buChar char="■"/>
              <a:defRPr sz="1200">
                <a:solidFill>
                  <a:schemeClr val="lt1"/>
                </a:solidFill>
              </a:defRPr>
            </a:lvl3pPr>
            <a:lvl4pPr lvl="3">
              <a:spcBef>
                <a:spcPts val="0"/>
              </a:spcBef>
              <a:buClr>
                <a:schemeClr val="lt1"/>
              </a:buClr>
              <a:buSzPts val="1200"/>
              <a:buChar char="●"/>
              <a:defRPr sz="1200">
                <a:solidFill>
                  <a:schemeClr val="lt1"/>
                </a:solidFill>
              </a:defRPr>
            </a:lvl4pPr>
            <a:lvl5pPr lvl="4">
              <a:spcBef>
                <a:spcPts val="0"/>
              </a:spcBef>
              <a:buClr>
                <a:schemeClr val="lt1"/>
              </a:buClr>
              <a:buSzPts val="1200"/>
              <a:buChar char="○"/>
              <a:defRPr sz="1200">
                <a:solidFill>
                  <a:schemeClr val="lt1"/>
                </a:solidFill>
              </a:defRPr>
            </a:lvl5pPr>
            <a:lvl6pPr lvl="5">
              <a:spcBef>
                <a:spcPts val="0"/>
              </a:spcBef>
              <a:buClr>
                <a:schemeClr val="lt1"/>
              </a:buClr>
              <a:buSzPts val="1200"/>
              <a:buChar char="■"/>
              <a:defRPr sz="1200">
                <a:solidFill>
                  <a:schemeClr val="lt1"/>
                </a:solidFill>
              </a:defRPr>
            </a:lvl6pPr>
            <a:lvl7pPr lvl="6">
              <a:spcBef>
                <a:spcPts val="0"/>
              </a:spcBef>
              <a:buClr>
                <a:schemeClr val="lt1"/>
              </a:buClr>
              <a:buSzPts val="1200"/>
              <a:buChar char="●"/>
              <a:defRPr sz="1200">
                <a:solidFill>
                  <a:schemeClr val="lt1"/>
                </a:solidFill>
              </a:defRPr>
            </a:lvl7pPr>
            <a:lvl8pPr lvl="7">
              <a:spcBef>
                <a:spcPts val="0"/>
              </a:spcBef>
              <a:buClr>
                <a:schemeClr val="lt1"/>
              </a:buClr>
              <a:buSzPts val="1200"/>
              <a:buChar char="○"/>
              <a:defRPr sz="1200">
                <a:solidFill>
                  <a:schemeClr val="lt1"/>
                </a:solidFill>
              </a:defRPr>
            </a:lvl8pPr>
            <a:lvl9pPr lvl="8">
              <a:spcBef>
                <a:spcPts val="0"/>
              </a:spcBef>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wrap="square" tIns="91425"/>
          <a:lstStyle>
            <a:lvl1pPr lvl="0">
              <a:spcBef>
                <a:spcPts val="0"/>
              </a:spcBef>
              <a:buSzPts val="6000"/>
              <a:buNone/>
              <a:defRPr sz="6000"/>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Clr>
                <a:schemeClr val="dk2"/>
              </a:buClr>
              <a:buSzPts val="4200"/>
              <a:buNone/>
              <a:defRPr sz="4200">
                <a:solidFill>
                  <a:schemeClr val="dk2"/>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wrap="square" tIns="91425"/>
          <a:lstStyle>
            <a:lvl1pPr lvl="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1.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wrap="square" tIns="91425"/>
          <a:lstStyle>
            <a:lvl1pPr lvl="0">
              <a:spcBef>
                <a:spcPts val="0"/>
              </a:spcBef>
              <a:buClr>
                <a:schemeClr val="lt1"/>
              </a:buClr>
              <a:buSzPts val="3200"/>
              <a:buFont typeface="Roboto"/>
              <a:buNone/>
              <a:defRPr sz="3200">
                <a:solidFill>
                  <a:schemeClr val="lt1"/>
                </a:solidFill>
                <a:latin typeface="Roboto"/>
                <a:ea typeface="Roboto"/>
                <a:cs typeface="Roboto"/>
                <a:sym typeface="Roboto"/>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ts val="18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63" name="Shape 63"/>
        <p:cNvGrpSpPr/>
        <p:nvPr/>
      </p:nvGrpSpPr>
      <p:grpSpPr>
        <a:xfrm>
          <a:off x="0" y="0"/>
          <a:ext cx="0" cy="0"/>
          <a:chOff x="0" y="0"/>
          <a:chExt cx="0" cy="0"/>
        </a:xfrm>
      </p:grpSpPr>
      <p:sp>
        <p:nvSpPr>
          <p:cNvPr id="64" name="Shape 64"/>
          <p:cNvSpPr txBox="1"/>
          <p:nvPr>
            <p:ph type="title"/>
          </p:nvPr>
        </p:nvSpPr>
        <p:spPr>
          <a:xfrm>
            <a:off x="471900" y="738725"/>
            <a:ext cx="8222100" cy="767700"/>
          </a:xfrm>
          <a:prstGeom prst="rect">
            <a:avLst/>
          </a:prstGeom>
          <a:noFill/>
          <a:ln>
            <a:noFill/>
          </a:ln>
        </p:spPr>
        <p:txBody>
          <a:bodyPr anchorCtr="0" anchor="b" bIns="91425" lIns="91425" rIns="91425" wrap="square" tIns="91425"/>
          <a:lstStyle>
            <a:lvl1pPr lvl="0" rtl="0">
              <a:spcBef>
                <a:spcPts val="0"/>
              </a:spcBef>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buClr>
                <a:schemeClr val="lt1"/>
              </a:buClr>
              <a:buSzPts val="3200"/>
              <a:buFont typeface="Roboto"/>
              <a:buNone/>
              <a:defRPr sz="3200">
                <a:solidFill>
                  <a:schemeClr val="lt1"/>
                </a:solidFill>
                <a:latin typeface="Roboto"/>
                <a:ea typeface="Roboto"/>
                <a:cs typeface="Roboto"/>
                <a:sym typeface="Roboto"/>
              </a:defRPr>
            </a:lvl9pPr>
          </a:lstStyle>
          <a:p/>
        </p:txBody>
      </p:sp>
      <p:sp>
        <p:nvSpPr>
          <p:cNvPr id="65" name="Shape 65"/>
          <p:cNvSpPr txBox="1"/>
          <p:nvPr>
            <p:ph idx="1" type="body"/>
          </p:nvPr>
        </p:nvSpPr>
        <p:spPr>
          <a:xfrm>
            <a:off x="471900" y="1919075"/>
            <a:ext cx="8222100" cy="27102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lt2"/>
              </a:buClr>
              <a:buSzPts val="1800"/>
              <a:buFont typeface="Roboto"/>
              <a:buChar char="●"/>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SzPts val="1400"/>
              <a:buFont typeface="Roboto"/>
              <a:buChar char="○"/>
              <a:defRPr sz="1400">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SzPts val="1400"/>
              <a:buFont typeface="Roboto"/>
              <a:buChar char="■"/>
              <a:defRPr sz="1400">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SzPts val="1400"/>
              <a:buFont typeface="Roboto"/>
              <a:buChar char="●"/>
              <a:defRPr sz="1400">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SzPts val="1400"/>
              <a:buFont typeface="Roboto"/>
              <a:buChar char="○"/>
              <a:defRPr sz="1400">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SzPts val="1400"/>
              <a:buFont typeface="Roboto"/>
              <a:buChar char="■"/>
              <a:defRPr sz="1400">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SzPts val="1400"/>
              <a:buFont typeface="Roboto"/>
              <a:buChar char="●"/>
              <a:defRPr sz="1400">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SzPts val="1400"/>
              <a:buFont typeface="Roboto"/>
              <a:buChar char="○"/>
              <a:defRPr sz="1400">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SzPts val="1400"/>
              <a:buFont typeface="Roboto"/>
              <a:buChar char="■"/>
              <a:defRPr sz="1400">
                <a:solidFill>
                  <a:schemeClr val="lt2"/>
                </a:solidFill>
                <a:latin typeface="Roboto"/>
                <a:ea typeface="Roboto"/>
                <a:cs typeface="Roboto"/>
                <a:sym typeface="Roboto"/>
              </a:defRPr>
            </a:lvl9pPr>
          </a:lstStyle>
          <a:p/>
        </p:txBody>
      </p:sp>
      <p:sp>
        <p:nvSpPr>
          <p:cNvPr id="66" name="Shape 66"/>
          <p:cNvSpPr txBox="1"/>
          <p:nvPr>
            <p:ph idx="12" type="sldNum"/>
          </p:nvPr>
        </p:nvSpPr>
        <p:spPr>
          <a:xfrm>
            <a:off x="8523541" y="4695623"/>
            <a:ext cx="548700" cy="393600"/>
          </a:xfrm>
          <a:prstGeom prst="rect">
            <a:avLst/>
          </a:prstGeom>
          <a:noFill/>
          <a:ln>
            <a:noFill/>
          </a:ln>
        </p:spPr>
        <p:txBody>
          <a:bodyPr anchorCtr="0" anchor="ctr" bIns="91425" lIns="91425" rIns="91425" wrap="square" tIns="91425">
            <a:noAutofit/>
          </a:bodyPr>
          <a:lstStyle/>
          <a:p>
            <a:pPr indent="0" lvl="0" marL="0" rt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ctrTitle"/>
          </p:nvPr>
        </p:nvSpPr>
        <p:spPr>
          <a:xfrm>
            <a:off x="390525" y="1819275"/>
            <a:ext cx="8222100" cy="933600"/>
          </a:xfrm>
          <a:prstGeom prst="rect">
            <a:avLst/>
          </a:prstGeom>
        </p:spPr>
        <p:txBody>
          <a:bodyPr anchorCtr="0" anchor="b" bIns="91425" lIns="91425" rIns="91425" wrap="square" tIns="91425">
            <a:noAutofit/>
          </a:bodyPr>
          <a:lstStyle/>
          <a:p>
            <a:pPr indent="0" lvl="0" marL="0">
              <a:spcBef>
                <a:spcPts val="0"/>
              </a:spcBef>
              <a:buNone/>
            </a:pPr>
            <a:r>
              <a:rPr lang="en">
                <a:latin typeface="Arial"/>
                <a:ea typeface="Arial"/>
                <a:cs typeface="Arial"/>
                <a:sym typeface="Arial"/>
              </a:rPr>
              <a:t>JavaScript za početnike</a:t>
            </a:r>
          </a:p>
        </p:txBody>
      </p:sp>
      <p:sp>
        <p:nvSpPr>
          <p:cNvPr id="145" name="Shape 145"/>
          <p:cNvSpPr txBox="1"/>
          <p:nvPr>
            <p:ph idx="1" type="subTitle"/>
          </p:nvPr>
        </p:nvSpPr>
        <p:spPr>
          <a:xfrm>
            <a:off x="390525" y="2789130"/>
            <a:ext cx="8222100" cy="432900"/>
          </a:xfrm>
          <a:prstGeom prst="rect">
            <a:avLst/>
          </a:prstGeom>
        </p:spPr>
        <p:txBody>
          <a:bodyPr anchorCtr="0" anchor="t" bIns="91425" lIns="91425" rIns="91425" wrap="square" tIns="91425">
            <a:noAutofit/>
          </a:bodyPr>
          <a:lstStyle/>
          <a:p>
            <a:pPr indent="0" lvl="0" marL="0">
              <a:spcBef>
                <a:spcPts val="0"/>
              </a:spcBef>
              <a:buNone/>
            </a:pPr>
            <a:r>
              <a:rPr lang="en" sz="2400"/>
              <a:t>Adnan Rahić</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Numbers</a:t>
            </a:r>
          </a:p>
        </p:txBody>
      </p:sp>
      <p:sp>
        <p:nvSpPr>
          <p:cNvPr id="199" name="Shape 199"/>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Values of the </a:t>
            </a:r>
            <a:r>
              <a:rPr b="1" lang="en"/>
              <a:t>number</a:t>
            </a:r>
            <a:r>
              <a:rPr lang="en"/>
              <a:t> type are, numeric values. Written like:</a:t>
            </a:r>
          </a:p>
          <a:p>
            <a:pPr indent="0" lvl="0" marL="0" rtl="0">
              <a:spcBef>
                <a:spcPts val="0"/>
              </a:spcBef>
              <a:buNone/>
            </a:pPr>
            <a:r>
              <a:rPr lang="en"/>
              <a:t>13</a:t>
            </a:r>
          </a:p>
          <a:p>
            <a:pPr indent="0" lvl="0" marL="0">
              <a:spcBef>
                <a:spcPts val="0"/>
              </a:spcBef>
              <a:buNone/>
            </a:pPr>
            <a:r>
              <a:rPr lang="en"/>
              <a:t>Use that in a program, and it will cause the bit pattern for the number 13 to come into existence inside the computer’s memory.</a:t>
            </a:r>
          </a:p>
        </p:txBody>
      </p:sp>
      <p:sp>
        <p:nvSpPr>
          <p:cNvPr id="200" name="Shape 200"/>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JavaScript uses a </a:t>
            </a:r>
            <a:r>
              <a:rPr b="1" lang="en"/>
              <a:t>fixed number of bits</a:t>
            </a:r>
            <a:r>
              <a:rPr lang="en"/>
              <a:t>, namely 64 of them, to store a single number value.</a:t>
            </a:r>
          </a:p>
          <a:p>
            <a:pPr indent="0" lvl="0" marL="0">
              <a:spcBef>
                <a:spcPts val="0"/>
              </a:spcBef>
              <a:buNone/>
            </a:pPr>
            <a:r>
              <a:rPr lang="en"/>
              <a:t>Given 64 binary digits, you can represent 264 different numbers, which is about 18 quintillion (an 18 with 18 zeros after it). This is a lot.</a:t>
            </a:r>
          </a:p>
          <a:p>
            <a:pPr indent="0" lvl="0" mar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Numbers</a:t>
            </a:r>
          </a:p>
        </p:txBody>
      </p:sp>
      <p:sp>
        <p:nvSpPr>
          <p:cNvPr id="206" name="Shape 206"/>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Not all whole numbers below 18 quintillion fit in a JavaScript number.</a:t>
            </a:r>
          </a:p>
          <a:p>
            <a:pPr indent="0" lvl="0" marL="0">
              <a:spcBef>
                <a:spcPts val="0"/>
              </a:spcBef>
              <a:buNone/>
            </a:pPr>
            <a:r>
              <a:rPr b="1" lang="en"/>
              <a:t>One bit indicates the sign</a:t>
            </a:r>
            <a:r>
              <a:rPr lang="en"/>
              <a:t> of the number. </a:t>
            </a:r>
          </a:p>
          <a:p>
            <a:pPr indent="0" lvl="0" marL="0">
              <a:spcBef>
                <a:spcPts val="0"/>
              </a:spcBef>
              <a:buNone/>
            </a:pPr>
            <a:r>
              <a:rPr lang="en"/>
              <a:t>Nonwhole numbers must also be represented. To do this, some of the bits are used to store the position of the decimal point. </a:t>
            </a:r>
          </a:p>
          <a:p>
            <a:pPr indent="0" lvl="0" marL="0">
              <a:spcBef>
                <a:spcPts val="0"/>
              </a:spcBef>
              <a:buNone/>
            </a:pPr>
            <a:r>
              <a:rPr lang="en"/>
              <a:t>The actual </a:t>
            </a:r>
            <a:r>
              <a:rPr b="1" lang="en"/>
              <a:t>maximum whole number</a:t>
            </a:r>
            <a:r>
              <a:rPr lang="en"/>
              <a:t> that can be stored is more in the range of </a:t>
            </a:r>
            <a:r>
              <a:rPr b="1" lang="en"/>
              <a:t>9 quadrillion</a:t>
            </a:r>
            <a:r>
              <a:rPr lang="en"/>
              <a:t> (15 zeros), which is still pleasantly huge.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Fractional Numbers</a:t>
            </a:r>
          </a:p>
        </p:txBody>
      </p:sp>
      <p:sp>
        <p:nvSpPr>
          <p:cNvPr id="212" name="Shape 212"/>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Fractional numbers are written by using a dot.</a:t>
            </a:r>
          </a:p>
          <a:p>
            <a:pPr indent="0" lvl="0" marL="0">
              <a:spcBef>
                <a:spcPts val="0"/>
              </a:spcBef>
              <a:buNone/>
            </a:pPr>
            <a:r>
              <a:rPr lang="en"/>
              <a:t>9.81</a:t>
            </a:r>
          </a:p>
        </p:txBody>
      </p:sp>
      <p:sp>
        <p:nvSpPr>
          <p:cNvPr id="213" name="Shape 213"/>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For very big or very small numbers, you can also use scientific notation by adding an “e” (for “</a:t>
            </a:r>
            <a:r>
              <a:rPr b="1" lang="en"/>
              <a:t>exponent</a:t>
            </a:r>
            <a:r>
              <a:rPr lang="en"/>
              <a:t>”), followed by the exponent of the number:</a:t>
            </a:r>
          </a:p>
          <a:p>
            <a:pPr indent="0" lvl="0" marL="0">
              <a:spcBef>
                <a:spcPts val="0"/>
              </a:spcBef>
              <a:buNone/>
            </a:pPr>
            <a:r>
              <a:rPr lang="en"/>
              <a:t>2.998e8</a:t>
            </a:r>
          </a:p>
          <a:p>
            <a:pPr indent="0" lvl="0" marL="0">
              <a:spcBef>
                <a:spcPts val="0"/>
              </a:spcBef>
              <a:buNone/>
            </a:pPr>
            <a:r>
              <a:rPr lang="en"/>
              <a:t>That is 2.998 × 108 = 299,800,000.</a:t>
            </a:r>
          </a:p>
          <a:p>
            <a:pPr indent="0" lvl="0" mar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Numbers</a:t>
            </a:r>
          </a:p>
        </p:txBody>
      </p:sp>
      <p:sp>
        <p:nvSpPr>
          <p:cNvPr id="219" name="Shape 219"/>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Calculations with fractional numbers are </a:t>
            </a:r>
            <a:r>
              <a:rPr b="1" lang="en"/>
              <a:t>not</a:t>
            </a:r>
            <a:r>
              <a:rPr lang="en"/>
              <a:t>.</a:t>
            </a:r>
          </a:p>
          <a:p>
            <a:pPr indent="0" lvl="0" marL="0">
              <a:spcBef>
                <a:spcPts val="0"/>
              </a:spcBef>
              <a:buNone/>
            </a:pPr>
            <a:r>
              <a:rPr lang="en"/>
              <a:t>Causes practical problems only in specific situations.</a:t>
            </a:r>
          </a:p>
          <a:p>
            <a:pPr indent="0" lvl="0" marL="0">
              <a:spcBef>
                <a:spcPts val="0"/>
              </a:spcBef>
              <a:buNone/>
            </a:pPr>
            <a:r>
              <a:rPr lang="en"/>
              <a:t> The </a:t>
            </a:r>
            <a:r>
              <a:rPr b="1" lang="en"/>
              <a:t>important</a:t>
            </a:r>
            <a:r>
              <a:rPr lang="en"/>
              <a:t> thing is to be aware of it and treat </a:t>
            </a:r>
            <a:r>
              <a:rPr b="1" lang="en"/>
              <a:t>fractional digital numbers</a:t>
            </a:r>
            <a:r>
              <a:rPr lang="en"/>
              <a:t> as </a:t>
            </a:r>
            <a:r>
              <a:rPr b="1" lang="en"/>
              <a:t>approximations</a:t>
            </a:r>
            <a:r>
              <a:rPr lang="en"/>
              <a:t>, not as precise values.</a:t>
            </a:r>
          </a:p>
        </p:txBody>
      </p:sp>
      <p:sp>
        <p:nvSpPr>
          <p:cNvPr id="220" name="Shape 220"/>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Calculations with whole numbers (integers) smaller than 9 quadrillion are guaranteed to </a:t>
            </a:r>
            <a:r>
              <a:rPr b="1" lang="en"/>
              <a:t>always be precise</a:t>
            </a:r>
            <a:r>
              <a:rPr lang="en"/>
              <a: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a:spcBef>
                <a:spcPts val="0"/>
              </a:spcBef>
              <a:buNone/>
            </a:pPr>
            <a:r>
              <a:rPr lang="en"/>
              <a:t>Arithmetic</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Arithmetic</a:t>
            </a:r>
          </a:p>
        </p:txBody>
      </p:sp>
      <p:sp>
        <p:nvSpPr>
          <p:cNvPr id="231" name="Shape 231"/>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Main thing to do with numbers is arithmetic.</a:t>
            </a:r>
          </a:p>
          <a:p>
            <a:pPr indent="0" lvl="0" marL="0">
              <a:spcBef>
                <a:spcPts val="0"/>
              </a:spcBef>
              <a:buNone/>
            </a:pPr>
            <a:r>
              <a:rPr lang="en">
                <a:latin typeface="Roboto Mono"/>
                <a:ea typeface="Roboto Mono"/>
                <a:cs typeface="Roboto Mono"/>
                <a:sym typeface="Roboto Mono"/>
              </a:rPr>
              <a:t>100 + 4 * 11</a:t>
            </a:r>
          </a:p>
          <a:p>
            <a:pPr indent="0" lvl="0" marL="0">
              <a:spcBef>
                <a:spcPts val="0"/>
              </a:spcBef>
              <a:buNone/>
            </a:pPr>
            <a:r>
              <a:rPr lang="en"/>
              <a:t>The + and * symbols are called operators.</a:t>
            </a:r>
          </a:p>
          <a:p>
            <a:pPr indent="0" lvl="0" marL="0">
              <a:spcBef>
                <a:spcPts val="0"/>
              </a:spcBef>
              <a:buNone/>
            </a:pPr>
            <a:r>
              <a:rPr lang="en"/>
              <a:t>What happens first?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Arithmetic</a:t>
            </a:r>
          </a:p>
        </p:txBody>
      </p:sp>
      <p:sp>
        <p:nvSpPr>
          <p:cNvPr id="237" name="Shape 237"/>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What about now?</a:t>
            </a:r>
          </a:p>
          <a:p>
            <a:pPr indent="0" lvl="0" marL="0">
              <a:spcBef>
                <a:spcPts val="0"/>
              </a:spcBef>
              <a:buNone/>
            </a:pPr>
            <a:r>
              <a:rPr lang="en"/>
              <a:t>(100 + 4) * 11</a:t>
            </a:r>
          </a:p>
          <a:p>
            <a:pPr indent="0" lvl="0" marL="0">
              <a:spcBef>
                <a:spcPts val="0"/>
              </a:spcBef>
              <a:buNone/>
            </a:pPr>
            <a:r>
              <a:rPr lang="en"/>
              <a:t>92 - 5 / 7</a:t>
            </a:r>
          </a:p>
          <a:p>
            <a:pPr indent="0" lvl="0" marL="0">
              <a:spcBef>
                <a:spcPts val="0"/>
              </a:spcBef>
              <a:buNone/>
            </a:pPr>
            <a:r>
              <a:rPr lang="en"/>
              <a:t>7 / (23 + 4) * 98</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Arithmetic</a:t>
            </a:r>
          </a:p>
        </p:txBody>
      </p:sp>
      <p:sp>
        <p:nvSpPr>
          <p:cNvPr id="243" name="Shape 243"/>
          <p:cNvSpPr txBox="1"/>
          <p:nvPr>
            <p:ph idx="1" type="body"/>
          </p:nvPr>
        </p:nvSpPr>
        <p:spPr>
          <a:xfrm>
            <a:off x="471900" y="1919075"/>
            <a:ext cx="8104500" cy="2710200"/>
          </a:xfrm>
          <a:prstGeom prst="rect">
            <a:avLst/>
          </a:prstGeom>
        </p:spPr>
        <p:txBody>
          <a:bodyPr anchorCtr="0" anchor="t" bIns="91425" lIns="91425" rIns="91425" wrap="square" tIns="91425">
            <a:noAutofit/>
          </a:bodyPr>
          <a:lstStyle/>
          <a:p>
            <a:pPr indent="0" lvl="0" marL="0">
              <a:spcBef>
                <a:spcPts val="0"/>
              </a:spcBef>
              <a:buNone/>
            </a:pPr>
            <a:r>
              <a:rPr lang="en" sz="1800"/>
              <a:t>When operators appear together without parentheses, the order in which they are applied is determined by the </a:t>
            </a:r>
            <a:r>
              <a:rPr b="1" lang="en" sz="1800"/>
              <a:t>precedence of the operators</a:t>
            </a:r>
            <a:r>
              <a:rPr lang="en" sz="1800"/>
              <a:t>.</a:t>
            </a:r>
          </a:p>
          <a:p>
            <a:pPr indent="0" lvl="0" marL="0">
              <a:spcBef>
                <a:spcPts val="0"/>
              </a:spcBef>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Arithmetic</a:t>
            </a:r>
          </a:p>
        </p:txBody>
      </p:sp>
      <p:sp>
        <p:nvSpPr>
          <p:cNvPr id="249" name="Shape 24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The % symbol is used to represent the remainder operation. </a:t>
            </a:r>
          </a:p>
          <a:p>
            <a:pPr indent="0" lvl="0" marL="0">
              <a:spcBef>
                <a:spcPts val="0"/>
              </a:spcBef>
              <a:buNone/>
            </a:pPr>
            <a:r>
              <a:rPr lang="en"/>
              <a:t>X % Y is the remainder of dividing X by Y.</a:t>
            </a:r>
          </a:p>
          <a:p>
            <a:pPr indent="0" lvl="0" marL="0">
              <a:spcBef>
                <a:spcPts val="0"/>
              </a:spcBef>
              <a:buNone/>
            </a:pPr>
            <a:r>
              <a:rPr lang="en"/>
              <a:t>314 % 100 = 14 </a:t>
            </a:r>
          </a:p>
          <a:p>
            <a:pPr indent="0" lvl="0" marL="0">
              <a:spcBef>
                <a:spcPts val="0"/>
              </a:spcBef>
              <a:buNone/>
            </a:pPr>
            <a:r>
              <a:rPr lang="en"/>
              <a:t>Modulo</a:t>
            </a:r>
            <a:br>
              <a:rPr lang="en"/>
            </a:br>
            <a:r>
              <a:rPr lang="en"/>
              <a:t>Remainder is more accurate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a:spcBef>
                <a:spcPts val="0"/>
              </a:spcBef>
              <a:buNone/>
            </a:pPr>
            <a:r>
              <a:rPr lang="en"/>
              <a:t>Strings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471900" y="738725"/>
            <a:ext cx="8222100" cy="767700"/>
          </a:xfrm>
          <a:prstGeom prst="rect">
            <a:avLst/>
          </a:prstGeom>
          <a:noFill/>
          <a:ln>
            <a:noFill/>
          </a:ln>
        </p:spPr>
        <p:txBody>
          <a:bodyPr anchorCtr="0" anchor="ctr" bIns="34275" lIns="68575" rIns="68575" wrap="square" tIns="34275">
            <a:noAutofit/>
          </a:bodyPr>
          <a:lstStyle/>
          <a:p>
            <a:pPr indent="-50800" lvl="0" marL="0" marR="0" rtl="0" algn="ctr">
              <a:lnSpc>
                <a:spcPct val="90000"/>
              </a:lnSpc>
              <a:spcBef>
                <a:spcPts val="0"/>
              </a:spcBef>
              <a:spcAft>
                <a:spcPts val="0"/>
              </a:spcAft>
              <a:buClr>
                <a:schemeClr val="dk1"/>
              </a:buClr>
              <a:buSzPts val="800"/>
              <a:buFont typeface="Arial"/>
              <a:buNone/>
            </a:pPr>
            <a:r>
              <a:rPr b="0" i="0" lang="en" sz="3300" u="none" cap="none" strike="noStrike">
                <a:latin typeface="Calibri"/>
                <a:ea typeface="Calibri"/>
                <a:cs typeface="Calibri"/>
                <a:sym typeface="Calibri"/>
              </a:rPr>
              <a:t>Ko sam ja?</a:t>
            </a:r>
          </a:p>
        </p:txBody>
      </p:sp>
      <p:sp>
        <p:nvSpPr>
          <p:cNvPr id="151" name="Shape 151"/>
          <p:cNvSpPr txBox="1"/>
          <p:nvPr>
            <p:ph idx="1" type="body"/>
          </p:nvPr>
        </p:nvSpPr>
        <p:spPr>
          <a:xfrm>
            <a:off x="471900" y="1919075"/>
            <a:ext cx="8222100" cy="2710200"/>
          </a:xfrm>
          <a:prstGeom prst="rect">
            <a:avLst/>
          </a:prstGeom>
          <a:noFill/>
          <a:ln>
            <a:noFill/>
          </a:ln>
        </p:spPr>
        <p:txBody>
          <a:bodyPr anchorCtr="0" anchor="t" bIns="34275" lIns="68575" rIns="68575" wrap="square" tIns="34275">
            <a:noAutofit/>
          </a:bodyPr>
          <a:lstStyle/>
          <a:p>
            <a:pPr indent="-171450" lvl="0" marL="0" marR="0" rtl="0" algn="l">
              <a:lnSpc>
                <a:spcPct val="90000"/>
              </a:lnSpc>
              <a:spcBef>
                <a:spcPts val="0"/>
              </a:spcBef>
              <a:spcAft>
                <a:spcPts val="0"/>
              </a:spcAft>
              <a:buClr>
                <a:schemeClr val="dk1"/>
              </a:buClr>
              <a:buSzPts val="2700"/>
              <a:buFont typeface="Arial"/>
              <a:buNone/>
            </a:pPr>
            <a:r>
              <a:rPr b="0" i="0" lang="en" sz="2700" u="none" cap="none" strike="noStrike">
                <a:solidFill>
                  <a:schemeClr val="dk2"/>
                </a:solidFill>
                <a:latin typeface="Roboto"/>
                <a:ea typeface="Roboto"/>
                <a:cs typeface="Roboto"/>
                <a:sym typeface="Roboto"/>
              </a:rPr>
              <a:t>Adnan Rahić</a:t>
            </a:r>
          </a:p>
          <a:p>
            <a:pPr indent="-171450" lvl="0" marL="0" marR="0" rtl="0" algn="l">
              <a:lnSpc>
                <a:spcPct val="90000"/>
              </a:lnSpc>
              <a:spcBef>
                <a:spcPts val="0"/>
              </a:spcBef>
              <a:spcAft>
                <a:spcPts val="0"/>
              </a:spcAft>
              <a:buClr>
                <a:schemeClr val="dk1"/>
              </a:buClr>
              <a:buSzPts val="2700"/>
              <a:buFont typeface="Arial"/>
              <a:buNone/>
            </a:pPr>
            <a:r>
              <a:t/>
            </a:r>
            <a:endParaRPr b="0" i="0" sz="2700" u="none" cap="none" strike="noStrike">
              <a:solidFill>
                <a:schemeClr val="dk2"/>
              </a:solidFill>
              <a:latin typeface="Roboto"/>
              <a:ea typeface="Roboto"/>
              <a:cs typeface="Roboto"/>
              <a:sym typeface="Roboto"/>
            </a:endParaRPr>
          </a:p>
          <a:p>
            <a:pPr indent="-133350" lvl="0" marL="0" marR="0" rtl="0" algn="l">
              <a:lnSpc>
                <a:spcPct val="90000"/>
              </a:lnSpc>
              <a:spcBef>
                <a:spcPts val="0"/>
              </a:spcBef>
              <a:spcAft>
                <a:spcPts val="0"/>
              </a:spcAft>
              <a:buClr>
                <a:schemeClr val="dk1"/>
              </a:buClr>
              <a:buSzPts val="2100"/>
              <a:buFont typeface="Arial"/>
              <a:buNone/>
            </a:pPr>
            <a:r>
              <a:rPr b="0" i="0" lang="en" sz="2100" u="none" cap="none" strike="noStrike">
                <a:solidFill>
                  <a:schemeClr val="dk2"/>
                </a:solidFill>
                <a:latin typeface="Roboto"/>
                <a:ea typeface="Roboto"/>
                <a:cs typeface="Roboto"/>
                <a:sym typeface="Roboto"/>
              </a:rPr>
              <a:t>dev / co-founder @ bookvar.co</a:t>
            </a:r>
          </a:p>
          <a:p>
            <a:pPr indent="-133350" lvl="0" marL="0" marR="0" rtl="0" algn="l">
              <a:lnSpc>
                <a:spcPct val="90000"/>
              </a:lnSpc>
              <a:spcBef>
                <a:spcPts val="0"/>
              </a:spcBef>
              <a:spcAft>
                <a:spcPts val="0"/>
              </a:spcAft>
              <a:buClr>
                <a:schemeClr val="dk1"/>
              </a:buClr>
              <a:buSzPts val="2100"/>
              <a:buFont typeface="Arial"/>
              <a:buNone/>
            </a:pPr>
            <a:r>
              <a:rPr b="0" i="0" lang="en" sz="2100" u="none" cap="none" strike="noStrike">
                <a:solidFill>
                  <a:schemeClr val="dk2"/>
                </a:solidFill>
                <a:latin typeface="Roboto"/>
                <a:ea typeface="Roboto"/>
                <a:cs typeface="Roboto"/>
                <a:sym typeface="Roboto"/>
              </a:rPr>
              <a:t>predavač @ academy387.com</a:t>
            </a:r>
          </a:p>
          <a:p>
            <a:pPr indent="-133350" lvl="0" marL="0" marR="0" rtl="0" algn="l">
              <a:lnSpc>
                <a:spcPct val="90000"/>
              </a:lnSpc>
              <a:spcBef>
                <a:spcPts val="0"/>
              </a:spcBef>
              <a:spcAft>
                <a:spcPts val="0"/>
              </a:spcAft>
              <a:buClr>
                <a:schemeClr val="dk1"/>
              </a:buClr>
              <a:buSzPts val="2100"/>
              <a:buFont typeface="Arial"/>
              <a:buNone/>
            </a:pPr>
            <a:r>
              <a:rPr b="0" i="0" lang="en" sz="2100" u="none" cap="none" strike="noStrike">
                <a:solidFill>
                  <a:schemeClr val="dk2"/>
                </a:solidFill>
                <a:latin typeface="Roboto"/>
                <a:ea typeface="Roboto"/>
                <a:cs typeface="Roboto"/>
                <a:sym typeface="Roboto"/>
              </a:rPr>
              <a:t>pisac @ Hacker Noon, freeCodeCamp, WeAreDevs...</a:t>
            </a:r>
          </a:p>
          <a:p>
            <a:pPr indent="-133350" lvl="0" marL="0" marR="0" rtl="0" algn="l">
              <a:lnSpc>
                <a:spcPct val="90000"/>
              </a:lnSpc>
              <a:spcBef>
                <a:spcPts val="0"/>
              </a:spcBef>
              <a:spcAft>
                <a:spcPts val="0"/>
              </a:spcAft>
              <a:buClr>
                <a:schemeClr val="dk1"/>
              </a:buClr>
              <a:buSzPts val="2100"/>
              <a:buFont typeface="Arial"/>
              <a:buNone/>
            </a:pPr>
            <a:r>
              <a:t/>
            </a:r>
            <a:endParaRPr b="0" i="0" sz="2100" u="none" cap="none" strike="noStrike">
              <a:solidFill>
                <a:schemeClr val="dk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Strings</a:t>
            </a:r>
          </a:p>
        </p:txBody>
      </p:sp>
      <p:sp>
        <p:nvSpPr>
          <p:cNvPr id="260" name="Shape 260"/>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Strings are used to represent text.</a:t>
            </a:r>
          </a:p>
          <a:p>
            <a:pPr indent="0" lvl="0" marL="0">
              <a:spcBef>
                <a:spcPts val="0"/>
              </a:spcBef>
              <a:buNone/>
            </a:pPr>
            <a:r>
              <a:rPr lang="en"/>
              <a:t>"Patch my boat with chewing gum"</a:t>
            </a:r>
          </a:p>
          <a:p>
            <a:pPr indent="0" lvl="0" marL="0">
              <a:spcBef>
                <a:spcPts val="0"/>
              </a:spcBef>
              <a:buNone/>
            </a:pPr>
            <a:r>
              <a:rPr lang="en"/>
              <a:t>'Monkeys wave goodbye'</a:t>
            </a:r>
          </a:p>
          <a:p>
            <a:pPr indent="0" lvl="0" mar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Strings</a:t>
            </a:r>
          </a:p>
        </p:txBody>
      </p:sp>
      <p:sp>
        <p:nvSpPr>
          <p:cNvPr id="266" name="Shape 266"/>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To include such characters in a string, the following notation is used: </a:t>
            </a:r>
          </a:p>
          <a:p>
            <a:pPr indent="0" lvl="0" marL="0">
              <a:spcBef>
                <a:spcPts val="0"/>
              </a:spcBef>
              <a:buNone/>
            </a:pPr>
            <a:r>
              <a:rPr b="1" lang="en"/>
              <a:t>"This is the first line\nAnd this is the second"</a:t>
            </a:r>
          </a:p>
          <a:p>
            <a:pPr indent="0" lvl="0" marL="0">
              <a:spcBef>
                <a:spcPts val="0"/>
              </a:spcBef>
              <a:buNone/>
            </a:pPr>
            <a:r>
              <a:rPr lang="en"/>
              <a:t>Whenever a </a:t>
            </a:r>
            <a:r>
              <a:rPr b="1" lang="en"/>
              <a:t>backslash</a:t>
            </a:r>
            <a:r>
              <a:rPr lang="en"/>
              <a:t> (\) is found inside quoted text, it indicates that the </a:t>
            </a:r>
            <a:r>
              <a:rPr b="1" lang="en"/>
              <a:t>character after it has a special meaning</a:t>
            </a:r>
            <a:r>
              <a:rPr lang="en"/>
              <a:t>.</a:t>
            </a:r>
          </a:p>
          <a:p>
            <a:pPr indent="0" lvl="0" marL="0">
              <a:spcBef>
                <a:spcPts val="0"/>
              </a:spcBef>
              <a:buNone/>
            </a:pPr>
            <a:r>
              <a:rPr lang="en"/>
              <a:t>This is called </a:t>
            </a:r>
            <a:r>
              <a:rPr b="1" lang="en"/>
              <a:t>escaping</a:t>
            </a:r>
            <a:r>
              <a:rPr lang="en"/>
              <a:t> the character.</a:t>
            </a:r>
          </a:p>
        </p:txBody>
      </p:sp>
      <p:sp>
        <p:nvSpPr>
          <p:cNvPr id="267" name="Shape 267"/>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Almost anything can be put between quotes</a:t>
            </a:r>
          </a:p>
          <a:p>
            <a:pPr indent="0" lvl="0" marL="0">
              <a:spcBef>
                <a:spcPts val="0"/>
              </a:spcBef>
              <a:buNone/>
            </a:pPr>
            <a:r>
              <a:rPr lang="en"/>
              <a:t>Difficult characters:</a:t>
            </a:r>
            <a:br>
              <a:rPr lang="en"/>
            </a:br>
            <a:r>
              <a:rPr lang="en"/>
              <a:t>- quotes</a:t>
            </a:r>
            <a:br>
              <a:rPr lang="en"/>
            </a:br>
            <a:r>
              <a:rPr lang="en"/>
              <a:t>- newlines</a:t>
            </a:r>
          </a:p>
          <a:p>
            <a:pPr indent="0" lvl="0" marL="0">
              <a:spcBef>
                <a:spcPts val="0"/>
              </a:spcBef>
              <a:buNone/>
            </a:pPr>
            <a:r>
              <a:rPr lang="en"/>
              <a:t>String has to stay on a single line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Strings</a:t>
            </a:r>
          </a:p>
        </p:txBody>
      </p:sp>
      <p:sp>
        <p:nvSpPr>
          <p:cNvPr id="273" name="Shape 273"/>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rPr lang="en"/>
              <a:t>This is the first line</a:t>
            </a:r>
          </a:p>
          <a:p>
            <a:pPr indent="0" lvl="0" marL="0">
              <a:spcBef>
                <a:spcPts val="0"/>
              </a:spcBef>
              <a:buNone/>
            </a:pPr>
            <a:r>
              <a:rPr lang="en"/>
              <a:t>And this is the second</a:t>
            </a:r>
          </a:p>
          <a:p>
            <a:pPr indent="0" lvl="0" mar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Strings</a:t>
            </a:r>
          </a:p>
        </p:txBody>
      </p:sp>
      <p:sp>
        <p:nvSpPr>
          <p:cNvPr id="279" name="Shape 27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Special situations, escaping special characters.</a:t>
            </a:r>
          </a:p>
          <a:p>
            <a:pPr indent="0" lvl="0" marL="0">
              <a:spcBef>
                <a:spcPts val="0"/>
              </a:spcBef>
              <a:buNone/>
            </a:pPr>
            <a:r>
              <a:rPr lang="en"/>
              <a:t>If two backslashes follow each other, they will collapse together, and only one will be left in the resulting string value. </a:t>
            </a:r>
          </a:p>
          <a:p>
            <a:pPr indent="0" lvl="0" marL="0">
              <a:spcBef>
                <a:spcPts val="0"/>
              </a:spcBef>
              <a:buNone/>
            </a:pPr>
            <a:r>
              <a:rPr lang="en"/>
              <a:t>c</a:t>
            </a:r>
            <a:r>
              <a:rPr lang="en"/>
              <a:t>onsole: “A newline character is written like "\n".”</a:t>
            </a:r>
          </a:p>
          <a:p>
            <a:pPr indent="0" lvl="0" marL="0">
              <a:spcBef>
                <a:spcPts val="0"/>
              </a:spcBef>
              <a:buNone/>
            </a:pPr>
            <a:r>
              <a:rPr lang="en"/>
              <a:t>c</a:t>
            </a:r>
            <a:r>
              <a:rPr lang="en"/>
              <a:t>ode: "A newline character is written like \"\\n\"."</a:t>
            </a:r>
          </a:p>
          <a:p>
            <a:pPr indent="0" lvl="0" mar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Strings</a:t>
            </a:r>
          </a:p>
        </p:txBody>
      </p:sp>
      <p:sp>
        <p:nvSpPr>
          <p:cNvPr id="285" name="Shape 285"/>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Strings cannot be: </a:t>
            </a:r>
          </a:p>
          <a:p>
            <a:pPr indent="0" lvl="0" marL="0">
              <a:spcBef>
                <a:spcPts val="0"/>
              </a:spcBef>
              <a:buNone/>
            </a:pPr>
            <a:r>
              <a:rPr lang="en"/>
              <a:t>Divided</a:t>
            </a:r>
            <a:br>
              <a:rPr lang="en"/>
            </a:br>
            <a:r>
              <a:rPr lang="en"/>
              <a:t>Multiplied</a:t>
            </a:r>
            <a:br>
              <a:rPr lang="en"/>
            </a:br>
            <a:r>
              <a:rPr lang="en"/>
              <a:t>Subtracted</a:t>
            </a:r>
          </a:p>
          <a:p>
            <a:pPr indent="0" lvl="0" marL="0">
              <a:spcBef>
                <a:spcPts val="0"/>
              </a:spcBef>
              <a:buNone/>
            </a:pPr>
            <a:r>
              <a:rPr lang="en"/>
              <a:t>But! </a:t>
            </a:r>
          </a:p>
          <a:p>
            <a:pPr indent="0" lvl="0" marL="0">
              <a:spcBef>
                <a:spcPts val="0"/>
              </a:spcBef>
              <a:buNone/>
            </a:pPr>
            <a:r>
              <a:rPr lang="en"/>
              <a:t>The + operator can be used on them.</a:t>
            </a:r>
          </a:p>
        </p:txBody>
      </p:sp>
      <p:sp>
        <p:nvSpPr>
          <p:cNvPr id="286" name="Shape 286"/>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It does not add, but it concatenates—it glues two strings together. </a:t>
            </a:r>
          </a:p>
          <a:p>
            <a:pPr indent="0" lvl="0" marL="0">
              <a:spcBef>
                <a:spcPts val="0"/>
              </a:spcBef>
              <a:buNone/>
            </a:pPr>
            <a:r>
              <a:rPr lang="en"/>
              <a:t>The following line will produce the string "concatenate":</a:t>
            </a:r>
          </a:p>
          <a:p>
            <a:pPr indent="0" lvl="0" marL="0">
              <a:spcBef>
                <a:spcPts val="0"/>
              </a:spcBef>
              <a:buNone/>
            </a:pPr>
            <a:r>
              <a:rPr lang="en"/>
              <a:t>"con" + "cat" + "e" + "nate"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a:spcBef>
                <a:spcPts val="0"/>
              </a:spcBef>
              <a:buNone/>
            </a:pPr>
            <a:r>
              <a:rPr lang="en"/>
              <a:t>Unary operators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Unary operators</a:t>
            </a:r>
          </a:p>
        </p:txBody>
      </p:sp>
      <p:sp>
        <p:nvSpPr>
          <p:cNvPr id="297" name="Shape 297"/>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Not all operators are symbols. Some are written as words. </a:t>
            </a:r>
          </a:p>
          <a:p>
            <a:pPr indent="0" lvl="0" marL="0" rtl="0">
              <a:spcBef>
                <a:spcPts val="0"/>
              </a:spcBef>
              <a:buNone/>
            </a:pPr>
            <a:r>
              <a:rPr lang="en"/>
              <a:t>typeof operator - produces a string value naming the type of the value</a:t>
            </a:r>
          </a:p>
          <a:p>
            <a:pPr indent="0" lvl="0" marL="0" rtl="0">
              <a:spcBef>
                <a:spcPts val="0"/>
              </a:spcBef>
              <a:buNone/>
            </a:pPr>
            <a:r>
              <a:rPr lang="en"/>
              <a:t>console.log(typeof 4.5)</a:t>
            </a:r>
            <a:br>
              <a:rPr lang="en"/>
            </a:br>
            <a:r>
              <a:rPr lang="en"/>
              <a:t>// → number</a:t>
            </a:r>
            <a:br>
              <a:rPr lang="en"/>
            </a:br>
            <a:r>
              <a:rPr lang="en"/>
              <a:t>console.log(typeof "x")</a:t>
            </a:r>
            <a:br>
              <a:rPr lang="en"/>
            </a:br>
            <a:r>
              <a:rPr lang="en"/>
              <a:t>// → string</a:t>
            </a:r>
          </a:p>
          <a:p>
            <a:pPr indent="0" lvl="0" marL="0" rt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Unary operators</a:t>
            </a:r>
          </a:p>
        </p:txBody>
      </p:sp>
      <p:sp>
        <p:nvSpPr>
          <p:cNvPr id="303" name="Shape 303"/>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We will use </a:t>
            </a:r>
            <a:r>
              <a:rPr b="1" lang="en"/>
              <a:t>console.log</a:t>
            </a:r>
            <a:r>
              <a:rPr lang="en"/>
              <a:t> in example code</a:t>
            </a:r>
          </a:p>
          <a:p>
            <a:pPr indent="0" lvl="0" marL="0">
              <a:spcBef>
                <a:spcPts val="0"/>
              </a:spcBef>
              <a:buNone/>
            </a:pPr>
            <a:r>
              <a:rPr lang="en"/>
              <a:t>When you run such code, the value produced should be shown on the screen</a:t>
            </a:r>
          </a:p>
          <a:p>
            <a:pPr indent="0" lvl="0" marL="0">
              <a:spcBef>
                <a:spcPts val="0"/>
              </a:spcBef>
              <a:buNone/>
            </a:pPr>
            <a:r>
              <a:rPr lang="en"/>
              <a:t>console.log(“Hello World.”);</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Unary operators</a:t>
            </a:r>
          </a:p>
        </p:txBody>
      </p:sp>
      <p:sp>
        <p:nvSpPr>
          <p:cNvPr id="309" name="Shape 30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The operators we saw all operated on two values, but typeof takes only one. </a:t>
            </a:r>
          </a:p>
          <a:p>
            <a:pPr indent="0" lvl="0" marL="0">
              <a:spcBef>
                <a:spcPts val="0"/>
              </a:spcBef>
              <a:buNone/>
            </a:pPr>
            <a:r>
              <a:rPr lang="en"/>
              <a:t>Use two values - </a:t>
            </a:r>
            <a:r>
              <a:rPr b="1" lang="en"/>
              <a:t>binary operators</a:t>
            </a:r>
          </a:p>
          <a:p>
            <a:pPr indent="0" lvl="0" marL="0">
              <a:spcBef>
                <a:spcPts val="0"/>
              </a:spcBef>
              <a:buNone/>
            </a:pPr>
            <a:r>
              <a:rPr lang="en"/>
              <a:t>Use one value - </a:t>
            </a:r>
            <a:r>
              <a:rPr b="1" lang="en"/>
              <a:t>unary operators</a:t>
            </a:r>
            <a:r>
              <a:rPr lang="en"/>
              <a:t> </a:t>
            </a:r>
          </a:p>
          <a:p>
            <a:pPr indent="0" lvl="0" marL="0">
              <a:spcBef>
                <a:spcPts val="0"/>
              </a:spcBef>
              <a:buNone/>
            </a:pPr>
            <a:r>
              <a:rPr lang="en"/>
              <a:t>The minus operator can be a binary operator and a unary operator.</a:t>
            </a:r>
            <a:br>
              <a:rPr lang="en"/>
            </a:br>
            <a:r>
              <a:rPr lang="en"/>
              <a:t>console.log(- (10 - 2))</a:t>
            </a:r>
            <a:br>
              <a:rPr lang="en"/>
            </a:br>
            <a:r>
              <a:rPr lang="en"/>
              <a:t>// → -8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a:spcBef>
                <a:spcPts val="0"/>
              </a:spcBef>
              <a:buNone/>
            </a:pPr>
            <a:r>
              <a:rPr lang="en"/>
              <a:t>Boolean values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ctrTitle"/>
          </p:nvPr>
        </p:nvSpPr>
        <p:spPr>
          <a:xfrm>
            <a:off x="390525" y="1819275"/>
            <a:ext cx="8222100" cy="933600"/>
          </a:xfrm>
          <a:prstGeom prst="rect">
            <a:avLst/>
          </a:prstGeom>
        </p:spPr>
        <p:txBody>
          <a:bodyPr anchorCtr="0" anchor="b" bIns="91425" lIns="91425" rIns="91425" wrap="square" tIns="91425">
            <a:noAutofit/>
          </a:bodyPr>
          <a:lstStyle/>
          <a:p>
            <a:pPr indent="0" lvl="0" marL="0" rtl="0">
              <a:spcBef>
                <a:spcPts val="0"/>
              </a:spcBef>
              <a:buNone/>
            </a:pPr>
            <a:r>
              <a:rPr lang="en">
                <a:latin typeface="Arial"/>
                <a:ea typeface="Arial"/>
                <a:cs typeface="Arial"/>
                <a:sym typeface="Arial"/>
              </a:rPr>
              <a:t>JavaScript za početnike</a:t>
            </a:r>
          </a:p>
        </p:txBody>
      </p:sp>
      <p:sp>
        <p:nvSpPr>
          <p:cNvPr id="157" name="Shape 157"/>
          <p:cNvSpPr txBox="1"/>
          <p:nvPr>
            <p:ph idx="1" type="subTitle"/>
          </p:nvPr>
        </p:nvSpPr>
        <p:spPr>
          <a:xfrm>
            <a:off x="390525" y="2789130"/>
            <a:ext cx="8222100" cy="432900"/>
          </a:xfrm>
          <a:prstGeom prst="rect">
            <a:avLst/>
          </a:prstGeom>
        </p:spPr>
        <p:txBody>
          <a:bodyPr anchorCtr="0" anchor="t" bIns="91425" lIns="91425" rIns="91425" wrap="square" tIns="91425">
            <a:noAutofit/>
          </a:bodyPr>
          <a:lstStyle/>
          <a:p>
            <a:pPr indent="0" lvl="0" marL="0" rtl="0">
              <a:spcBef>
                <a:spcPts val="0"/>
              </a:spcBef>
              <a:buNone/>
            </a:pPr>
            <a:r>
              <a:rPr lang="en" sz="2400"/>
              <a:t>Predavanje #1</a:t>
            </a:r>
          </a:p>
          <a:p>
            <a:pPr indent="0" lvl="0" marL="0" rtl="0">
              <a:spcBef>
                <a:spcPts val="0"/>
              </a:spcBef>
              <a:buNone/>
            </a:pPr>
            <a:r>
              <a:rPr lang="en" sz="2400"/>
              <a:t>Values, Types and Operators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Boolean values</a:t>
            </a:r>
          </a:p>
        </p:txBody>
      </p:sp>
      <p:sp>
        <p:nvSpPr>
          <p:cNvPr id="320" name="Shape 320"/>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A value that simply distinguishes between two possibilities</a:t>
            </a:r>
          </a:p>
          <a:p>
            <a:pPr indent="0" lvl="0" marL="0">
              <a:spcBef>
                <a:spcPts val="0"/>
              </a:spcBef>
              <a:buNone/>
            </a:pPr>
            <a:r>
              <a:rPr lang="en"/>
              <a:t>“yes” and “no” or “on” and “off”</a:t>
            </a:r>
          </a:p>
          <a:p>
            <a:pPr indent="0" lvl="0" marL="0">
              <a:spcBef>
                <a:spcPts val="0"/>
              </a:spcBef>
              <a:buNone/>
            </a:pPr>
            <a:r>
              <a:rPr lang="en"/>
              <a:t>Boolean type, which has just two values: </a:t>
            </a:r>
            <a:r>
              <a:rPr b="1" lang="en"/>
              <a:t>true</a:t>
            </a:r>
            <a:r>
              <a:rPr lang="en"/>
              <a:t> and </a:t>
            </a:r>
            <a:r>
              <a:rPr b="1" lang="en"/>
              <a:t>false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Comparisons</a:t>
            </a:r>
          </a:p>
        </p:txBody>
      </p:sp>
      <p:sp>
        <p:nvSpPr>
          <p:cNvPr id="326" name="Shape 326"/>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Boolean values:</a:t>
            </a:r>
            <a:br>
              <a:rPr lang="en"/>
            </a:br>
            <a:r>
              <a:rPr lang="en"/>
              <a:t>console.log(3 &gt; 2)</a:t>
            </a:r>
            <a:br>
              <a:rPr lang="en"/>
            </a:br>
            <a:r>
              <a:rPr lang="en"/>
              <a:t>// → true</a:t>
            </a:r>
          </a:p>
          <a:p>
            <a:pPr indent="0" lvl="0" marL="0">
              <a:spcBef>
                <a:spcPts val="0"/>
              </a:spcBef>
              <a:buNone/>
            </a:pPr>
            <a:r>
              <a:rPr lang="en"/>
              <a:t>console.log(3 &lt; 2)</a:t>
            </a:r>
            <a:br>
              <a:rPr lang="en"/>
            </a:br>
            <a:r>
              <a:rPr lang="en"/>
              <a:t>// → false</a:t>
            </a:r>
          </a:p>
          <a:p>
            <a:pPr indent="0" lvl="0" marL="0">
              <a:spcBef>
                <a:spcPts val="0"/>
              </a:spcBef>
              <a:buNone/>
            </a:pPr>
            <a:r>
              <a:rPr lang="en"/>
              <a:t>&gt; - “is greater than”</a:t>
            </a:r>
          </a:p>
          <a:p>
            <a:pPr indent="0" lvl="0" marL="0">
              <a:spcBef>
                <a:spcPts val="0"/>
              </a:spcBef>
              <a:buNone/>
            </a:pPr>
            <a:r>
              <a:rPr lang="en"/>
              <a:t>&lt; - “is less than”</a:t>
            </a:r>
          </a:p>
          <a:p>
            <a:pPr indent="0" lvl="0" marL="0">
              <a:spcBef>
                <a:spcPts val="0"/>
              </a:spcBef>
              <a:buNone/>
            </a:pPr>
            <a:r>
              <a:t/>
            </a:r>
            <a:endParaRPr/>
          </a:p>
        </p:txBody>
      </p:sp>
      <p:sp>
        <p:nvSpPr>
          <p:cNvPr id="327" name="Shape 327"/>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&gt; and &lt; are </a:t>
            </a:r>
            <a:r>
              <a:rPr b="1" lang="en"/>
              <a:t>binary</a:t>
            </a:r>
            <a:r>
              <a:rPr lang="en"/>
              <a:t> operators</a:t>
            </a:r>
          </a:p>
          <a:p>
            <a:pPr indent="0" lvl="0" marL="0">
              <a:spcBef>
                <a:spcPts val="0"/>
              </a:spcBef>
              <a:buNone/>
            </a:pPr>
            <a:r>
              <a:rPr lang="en"/>
              <a:t>Applying them results in a Boolean value that indicates whether they hold true in this case.</a:t>
            </a:r>
          </a:p>
          <a:p>
            <a:pPr indent="0" lvl="0" mar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Comparisons</a:t>
            </a:r>
          </a:p>
        </p:txBody>
      </p:sp>
      <p:sp>
        <p:nvSpPr>
          <p:cNvPr id="333" name="Shape 333"/>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Strings can be compared in the same way.</a:t>
            </a:r>
          </a:p>
          <a:p>
            <a:pPr indent="0" lvl="0" marL="0">
              <a:spcBef>
                <a:spcPts val="0"/>
              </a:spcBef>
              <a:buNone/>
            </a:pPr>
            <a:r>
              <a:rPr lang="en"/>
              <a:t>console.log("Aardvark" &lt; "Zoroaster")</a:t>
            </a:r>
            <a:br>
              <a:rPr lang="en"/>
            </a:br>
            <a:r>
              <a:rPr lang="en"/>
              <a:t>// → true</a:t>
            </a:r>
          </a:p>
          <a:p>
            <a:pPr indent="0" lvl="0" marL="0">
              <a:spcBef>
                <a:spcPts val="0"/>
              </a:spcBef>
              <a:buNone/>
            </a:pPr>
            <a:r>
              <a:rPr lang="en"/>
              <a:t>Strings are ordered alphabetic: uppercase letters are always “less” than lowercase ones, so "Z" &lt; "a" is true, and non-alphabetic characters (!, -, and so on) are also included in the ordering.</a:t>
            </a:r>
          </a:p>
          <a:p>
            <a:pPr indent="0" lvl="0" mar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Comparisons</a:t>
            </a:r>
          </a:p>
        </p:txBody>
      </p:sp>
      <p:sp>
        <p:nvSpPr>
          <p:cNvPr id="339" name="Shape 33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Other operators:</a:t>
            </a:r>
            <a:br>
              <a:rPr lang="en"/>
            </a:br>
            <a:r>
              <a:rPr lang="en"/>
              <a:t>&gt;= (greater than or equal to)</a:t>
            </a:r>
            <a:br>
              <a:rPr lang="en"/>
            </a:br>
            <a:r>
              <a:rPr lang="en"/>
              <a:t>&lt;= (less than or equal to)</a:t>
            </a:r>
            <a:br>
              <a:rPr lang="en"/>
            </a:br>
            <a:r>
              <a:rPr lang="en"/>
              <a:t>== (equal to)</a:t>
            </a:r>
            <a:br>
              <a:rPr lang="en"/>
            </a:br>
            <a:r>
              <a:rPr lang="en"/>
              <a:t>!= (not equal to)</a:t>
            </a:r>
          </a:p>
          <a:p>
            <a:pPr indent="0" lvl="0" marL="0">
              <a:spcBef>
                <a:spcPts val="0"/>
              </a:spcBef>
              <a:buNone/>
            </a:pPr>
            <a:r>
              <a:rPr lang="en"/>
              <a:t>console.log("Itchy" != "Scratchy")</a:t>
            </a:r>
            <a:br>
              <a:rPr lang="en"/>
            </a:br>
            <a:r>
              <a:rPr lang="en"/>
              <a:t>// → true</a:t>
            </a:r>
          </a:p>
          <a:p>
            <a:pPr indent="0" lvl="0" mar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a:spcBef>
                <a:spcPts val="0"/>
              </a:spcBef>
              <a:buNone/>
            </a:pPr>
            <a:r>
              <a:rPr lang="en"/>
              <a:t>Logical operators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Logical operators</a:t>
            </a:r>
          </a:p>
        </p:txBody>
      </p:sp>
      <p:sp>
        <p:nvSpPr>
          <p:cNvPr id="350" name="Shape 350"/>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Operations that can be applied to Boolean values themselves. </a:t>
            </a:r>
          </a:p>
          <a:p>
            <a:pPr indent="0" lvl="0" marL="0">
              <a:spcBef>
                <a:spcPts val="0"/>
              </a:spcBef>
              <a:buNone/>
            </a:pPr>
            <a:r>
              <a:rPr lang="en"/>
              <a:t>JavaScript supports three logical operators:</a:t>
            </a:r>
            <a:br>
              <a:rPr lang="en"/>
            </a:br>
            <a:r>
              <a:rPr lang="en"/>
              <a:t>- and</a:t>
            </a:r>
            <a:br>
              <a:rPr lang="en"/>
            </a:br>
            <a:r>
              <a:rPr lang="en"/>
              <a:t>- or</a:t>
            </a:r>
            <a:br>
              <a:rPr lang="en"/>
            </a:br>
            <a:r>
              <a:rPr lang="en"/>
              <a:t>- not</a:t>
            </a:r>
          </a:p>
          <a:p>
            <a:pPr indent="0" lvl="0" marL="0">
              <a:spcBef>
                <a:spcPts val="0"/>
              </a:spcBef>
              <a:buNone/>
            </a:pPr>
            <a:r>
              <a:rPr lang="en"/>
              <a:t>These can be used to “reason” about Booleans.</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Logical operators | AND OR</a:t>
            </a:r>
          </a:p>
        </p:txBody>
      </p:sp>
      <p:sp>
        <p:nvSpPr>
          <p:cNvPr id="356" name="Shape 356"/>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&amp;&amp; operator represents logical </a:t>
            </a:r>
            <a:r>
              <a:rPr b="1" lang="en"/>
              <a:t>AND</a:t>
            </a:r>
          </a:p>
          <a:p>
            <a:pPr indent="0" lvl="0" marL="0">
              <a:spcBef>
                <a:spcPts val="0"/>
              </a:spcBef>
              <a:buNone/>
            </a:pPr>
            <a:r>
              <a:rPr lang="en"/>
              <a:t>Binary operator, its result is </a:t>
            </a:r>
            <a:r>
              <a:rPr b="1" lang="en"/>
              <a:t>true only if both</a:t>
            </a:r>
            <a:r>
              <a:rPr lang="en"/>
              <a:t> the </a:t>
            </a:r>
            <a:r>
              <a:rPr b="1" lang="en"/>
              <a:t>values </a:t>
            </a:r>
            <a:r>
              <a:rPr lang="en"/>
              <a:t>given to it </a:t>
            </a:r>
            <a:r>
              <a:rPr b="1" lang="en"/>
              <a:t>are true</a:t>
            </a:r>
            <a:r>
              <a:rPr lang="en"/>
              <a:t>.</a:t>
            </a:r>
          </a:p>
          <a:p>
            <a:pPr indent="0" lvl="0" marL="0">
              <a:spcBef>
                <a:spcPts val="0"/>
              </a:spcBef>
              <a:buNone/>
            </a:pPr>
            <a:r>
              <a:rPr lang="en"/>
              <a:t>console.log(true &amp;&amp; false)</a:t>
            </a:r>
            <a:br>
              <a:rPr lang="en"/>
            </a:br>
            <a:r>
              <a:rPr lang="en"/>
              <a:t>// → false</a:t>
            </a:r>
          </a:p>
          <a:p>
            <a:pPr indent="0" lvl="0" marL="0">
              <a:spcBef>
                <a:spcPts val="0"/>
              </a:spcBef>
              <a:buNone/>
            </a:pPr>
            <a:r>
              <a:rPr lang="en"/>
              <a:t>console.log(true &amp;&amp; true)</a:t>
            </a:r>
            <a:br>
              <a:rPr lang="en"/>
            </a:br>
            <a:r>
              <a:rPr lang="en"/>
              <a:t>// → true</a:t>
            </a:r>
          </a:p>
          <a:p>
            <a:pPr indent="0" lvl="0" marL="0">
              <a:spcBef>
                <a:spcPts val="0"/>
              </a:spcBef>
              <a:buNone/>
            </a:pPr>
            <a:r>
              <a:t/>
            </a:r>
            <a:endParaRPr/>
          </a:p>
        </p:txBody>
      </p:sp>
      <p:sp>
        <p:nvSpPr>
          <p:cNvPr id="357" name="Shape 357"/>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 operator denotes logical </a:t>
            </a:r>
            <a:r>
              <a:rPr b="1" lang="en"/>
              <a:t>OR</a:t>
            </a:r>
            <a:r>
              <a:rPr lang="en"/>
              <a:t>. </a:t>
            </a:r>
          </a:p>
          <a:p>
            <a:pPr indent="0" lvl="0" marL="0">
              <a:spcBef>
                <a:spcPts val="0"/>
              </a:spcBef>
              <a:buNone/>
            </a:pPr>
            <a:r>
              <a:rPr lang="en"/>
              <a:t>Produces </a:t>
            </a:r>
            <a:r>
              <a:rPr b="1" lang="en"/>
              <a:t>true</a:t>
            </a:r>
            <a:r>
              <a:rPr lang="en"/>
              <a:t> if </a:t>
            </a:r>
            <a:r>
              <a:rPr b="1" lang="en"/>
              <a:t>either</a:t>
            </a:r>
            <a:r>
              <a:rPr lang="en"/>
              <a:t> of the </a:t>
            </a:r>
            <a:r>
              <a:rPr b="1" lang="en"/>
              <a:t>values </a:t>
            </a:r>
            <a:r>
              <a:rPr lang="en"/>
              <a:t>given to it </a:t>
            </a:r>
            <a:r>
              <a:rPr b="1" lang="en"/>
              <a:t>is true</a:t>
            </a:r>
            <a:r>
              <a:rPr lang="en"/>
              <a:t>.</a:t>
            </a:r>
          </a:p>
          <a:p>
            <a:pPr indent="0" lvl="0" marL="0">
              <a:spcBef>
                <a:spcPts val="0"/>
              </a:spcBef>
              <a:buNone/>
            </a:pPr>
            <a:r>
              <a:rPr lang="en"/>
              <a:t>console.log(false || true)</a:t>
            </a:r>
            <a:br>
              <a:rPr lang="en"/>
            </a:br>
            <a:r>
              <a:rPr lang="en"/>
              <a:t>// → true</a:t>
            </a:r>
          </a:p>
          <a:p>
            <a:pPr indent="0" lvl="0" marL="0">
              <a:spcBef>
                <a:spcPts val="0"/>
              </a:spcBef>
              <a:buNone/>
            </a:pPr>
            <a:r>
              <a:rPr lang="en"/>
              <a:t>console.log(false || false)</a:t>
            </a:r>
            <a:br>
              <a:rPr lang="en"/>
            </a:br>
            <a:r>
              <a:rPr lang="en"/>
              <a:t>// → false</a:t>
            </a:r>
          </a:p>
          <a:p>
            <a:pPr indent="0" lvl="0" mar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Logical operators | NOT</a:t>
            </a:r>
          </a:p>
        </p:txBody>
      </p:sp>
      <p:sp>
        <p:nvSpPr>
          <p:cNvPr id="363" name="Shape 363"/>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Not is written as an exclamation mark (!)</a:t>
            </a:r>
          </a:p>
          <a:p>
            <a:pPr indent="0" lvl="0" marL="0">
              <a:spcBef>
                <a:spcPts val="0"/>
              </a:spcBef>
              <a:buNone/>
            </a:pPr>
            <a:r>
              <a:rPr lang="en"/>
              <a:t>Unary operator that flips the value given to it</a:t>
            </a:r>
          </a:p>
          <a:p>
            <a:pPr indent="0" lvl="0" marL="0">
              <a:spcBef>
                <a:spcPts val="0"/>
              </a:spcBef>
              <a:buNone/>
            </a:pPr>
            <a:r>
              <a:rPr lang="en"/>
              <a:t>console.log(!true )</a:t>
            </a:r>
            <a:br>
              <a:rPr lang="en"/>
            </a:br>
            <a:r>
              <a:rPr lang="en"/>
              <a:t>// false</a:t>
            </a:r>
          </a:p>
          <a:p>
            <a:pPr indent="0" lvl="0" marL="0">
              <a:spcBef>
                <a:spcPts val="0"/>
              </a:spcBef>
              <a:buNone/>
            </a:pPr>
            <a:r>
              <a:rPr lang="en"/>
              <a:t>console.log(!false)</a:t>
            </a:r>
            <a:br>
              <a:rPr lang="en"/>
            </a:br>
            <a:r>
              <a:rPr lang="en"/>
              <a:t>// true</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Logical operators | mixing them</a:t>
            </a:r>
          </a:p>
        </p:txBody>
      </p:sp>
      <p:sp>
        <p:nvSpPr>
          <p:cNvPr id="369" name="Shape 36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 has the lowest precedence</a:t>
            </a:r>
            <a:br>
              <a:rPr lang="en"/>
            </a:br>
            <a:r>
              <a:rPr lang="en"/>
              <a:t>then comes &amp;&amp;</a:t>
            </a:r>
            <a:br>
              <a:rPr lang="en"/>
            </a:br>
            <a:r>
              <a:rPr lang="en"/>
              <a:t>then the comparison operators (&gt;, ==, and so on)</a:t>
            </a:r>
            <a:br>
              <a:rPr lang="en"/>
            </a:br>
            <a:r>
              <a:rPr lang="en"/>
              <a:t>then the rest</a:t>
            </a:r>
          </a:p>
          <a:p>
            <a:pPr indent="0" lvl="0" marL="0">
              <a:spcBef>
                <a:spcPts val="0"/>
              </a:spcBef>
              <a:buNone/>
            </a:pPr>
            <a:r>
              <a:rPr lang="en"/>
              <a:t>1 + 1 == 2 &amp;&amp; 10 * 10 &gt; 50</a:t>
            </a:r>
          </a:p>
          <a:p>
            <a:pPr indent="0" lvl="0" marL="0">
              <a:spcBef>
                <a:spcPts val="0"/>
              </a:spcBef>
              <a:buNone/>
            </a:pPr>
            <a:r>
              <a:rPr lang="en"/>
              <a:t>// What does the console say?</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Logical operators | ternary operator</a:t>
            </a:r>
          </a:p>
        </p:txBody>
      </p:sp>
      <p:sp>
        <p:nvSpPr>
          <p:cNvPr id="375" name="Shape 375"/>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console.log(true ? 1 : 2);</a:t>
            </a:r>
            <a:br>
              <a:rPr lang="en"/>
            </a:br>
            <a:r>
              <a:rPr lang="en"/>
              <a:t>// → 1</a:t>
            </a:r>
          </a:p>
          <a:p>
            <a:pPr indent="0" lvl="0" marL="0">
              <a:spcBef>
                <a:spcPts val="0"/>
              </a:spcBef>
              <a:buNone/>
            </a:pPr>
            <a:r>
              <a:rPr lang="en"/>
              <a:t>console.log(false ? 1 : 2);</a:t>
            </a:r>
            <a:br>
              <a:rPr lang="en"/>
            </a:br>
            <a:r>
              <a:rPr lang="en"/>
              <a:t>// → 2</a:t>
            </a:r>
          </a:p>
          <a:p>
            <a:pPr indent="0" lvl="0" marL="0">
              <a:spcBef>
                <a:spcPts val="0"/>
              </a:spcBef>
              <a:buNone/>
            </a:pPr>
            <a:r>
              <a:t/>
            </a:r>
            <a:endParaRPr/>
          </a:p>
        </p:txBody>
      </p:sp>
      <p:sp>
        <p:nvSpPr>
          <p:cNvPr id="376" name="Shape 376"/>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rtl="0">
              <a:spcBef>
                <a:spcPts val="0"/>
              </a:spcBef>
              <a:buNone/>
            </a:pPr>
            <a:r>
              <a:rPr lang="en"/>
              <a:t>conditional operator / ternary operator</a:t>
            </a:r>
          </a:p>
          <a:p>
            <a:pPr indent="0" lvl="0" marL="0" rtl="0">
              <a:spcBef>
                <a:spcPts val="0"/>
              </a:spcBef>
              <a:buNone/>
            </a:pPr>
            <a:r>
              <a:rPr lang="en"/>
              <a:t>Only ternary operator in JS</a:t>
            </a:r>
          </a:p>
          <a:p>
            <a:pPr indent="0" lvl="0" marL="0" rtl="0">
              <a:spcBef>
                <a:spcPts val="0"/>
              </a:spcBef>
              <a:buNone/>
            </a:pPr>
            <a:r>
              <a:rPr lang="en"/>
              <a:t>The value on the left of the question mark “picks” which of the other two values will come out. </a:t>
            </a:r>
          </a:p>
          <a:p>
            <a:pPr indent="0" lvl="0" marL="0">
              <a:spcBef>
                <a:spcPts val="0"/>
              </a:spcBef>
              <a:buNone/>
            </a:pPr>
            <a:r>
              <a:rPr lang="en"/>
              <a:t>When it is true, the middle value is chosen, and when it is false, the value on the right comes out.</a:t>
            </a:r>
          </a:p>
          <a:p>
            <a:pPr indent="0" lvl="0" mar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a:spcBef>
                <a:spcPts val="0"/>
              </a:spcBef>
              <a:buNone/>
            </a:pPr>
            <a:r>
              <a:rPr lang="en"/>
              <a:t>Values, Types and Operators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a:spcBef>
                <a:spcPts val="0"/>
              </a:spcBef>
              <a:buNone/>
            </a:pPr>
            <a:r>
              <a:rPr lang="en"/>
              <a:t>Undefined values</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Undefined values</a:t>
            </a:r>
          </a:p>
        </p:txBody>
      </p:sp>
      <p:sp>
        <p:nvSpPr>
          <p:cNvPr id="387" name="Shape 387"/>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2 special values:</a:t>
            </a:r>
          </a:p>
          <a:p>
            <a:pPr indent="-342900" lvl="0" marL="457200" rtl="0">
              <a:spcBef>
                <a:spcPts val="0"/>
              </a:spcBef>
              <a:spcAft>
                <a:spcPts val="0"/>
              </a:spcAft>
              <a:buSzPts val="1800"/>
              <a:buChar char="-"/>
            </a:pPr>
            <a:r>
              <a:rPr lang="en"/>
              <a:t>null </a:t>
            </a:r>
          </a:p>
          <a:p>
            <a:pPr indent="-342900" lvl="0" marL="457200" rtl="0">
              <a:spcBef>
                <a:spcPts val="0"/>
              </a:spcBef>
              <a:buSzPts val="1800"/>
              <a:buChar char="-"/>
            </a:pPr>
            <a:r>
              <a:rPr lang="en"/>
              <a:t>u</a:t>
            </a:r>
            <a:r>
              <a:rPr lang="en"/>
              <a:t>ndefined</a:t>
            </a:r>
          </a:p>
          <a:p>
            <a:pPr indent="0" lvl="0" marL="0" rtl="0">
              <a:spcBef>
                <a:spcPts val="0"/>
              </a:spcBef>
              <a:buNone/>
            </a:pPr>
            <a:r>
              <a:rPr lang="en"/>
              <a:t>Used to denote the absence of a meaningful value. </a:t>
            </a:r>
          </a:p>
          <a:p>
            <a:pPr indent="0" lvl="0" marL="0" rtl="0">
              <a:spcBef>
                <a:spcPts val="0"/>
              </a:spcBef>
              <a:buNone/>
            </a:pPr>
            <a:r>
              <a:rPr lang="en"/>
              <a:t>They are themselves values, but they carry no information.</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a:spcBef>
                <a:spcPts val="0"/>
              </a:spcBef>
              <a:buNone/>
            </a:pPr>
            <a:r>
              <a:rPr lang="en"/>
              <a:t>Automatic type conversion</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Automatic type conversion</a:t>
            </a:r>
          </a:p>
        </p:txBody>
      </p:sp>
      <p:sp>
        <p:nvSpPr>
          <p:cNvPr id="398" name="Shape 398"/>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console.log(8 * null)</a:t>
            </a:r>
            <a:br>
              <a:rPr lang="en"/>
            </a:br>
            <a:r>
              <a:rPr lang="en"/>
              <a:t>// → 0</a:t>
            </a:r>
            <a:br>
              <a:rPr lang="en"/>
            </a:br>
            <a:r>
              <a:rPr lang="en"/>
              <a:t>console.log("5" - 1)</a:t>
            </a:r>
            <a:br>
              <a:rPr lang="en"/>
            </a:br>
            <a:r>
              <a:rPr lang="en"/>
              <a:t>// → 4</a:t>
            </a:r>
            <a:br>
              <a:rPr lang="en"/>
            </a:br>
            <a:r>
              <a:rPr lang="en"/>
              <a:t>console.log("5" + 1)</a:t>
            </a:r>
            <a:br>
              <a:rPr lang="en"/>
            </a:br>
            <a:r>
              <a:rPr lang="en"/>
              <a:t>// → 51</a:t>
            </a:r>
            <a:br>
              <a:rPr lang="en"/>
            </a:br>
            <a:r>
              <a:rPr lang="en"/>
              <a:t>console.log("five" * 2)</a:t>
            </a:r>
            <a:br>
              <a:rPr lang="en"/>
            </a:br>
            <a:r>
              <a:rPr lang="en"/>
              <a:t>// → NaN</a:t>
            </a:r>
            <a:br>
              <a:rPr lang="en"/>
            </a:br>
            <a:r>
              <a:rPr lang="en"/>
              <a:t>console.log(false == 0)</a:t>
            </a:r>
            <a:br>
              <a:rPr lang="en"/>
            </a:br>
            <a:r>
              <a:rPr lang="en"/>
              <a:t>// → true</a:t>
            </a:r>
          </a:p>
          <a:p>
            <a:pPr indent="0" lvl="0" marL="0">
              <a:spcBef>
                <a:spcPts val="0"/>
              </a:spcBef>
              <a:buNone/>
            </a:pPr>
            <a:r>
              <a:t/>
            </a:r>
            <a:endParaRPr/>
          </a:p>
        </p:txBody>
      </p:sp>
      <p:sp>
        <p:nvSpPr>
          <p:cNvPr id="399" name="Shape 399"/>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When an operator is applied to the “wrong” type of value, JavaScript will quietly convert that value to the type it wants.</a:t>
            </a:r>
          </a:p>
          <a:p>
            <a:pPr indent="0" lvl="0" marL="0">
              <a:spcBef>
                <a:spcPts val="0"/>
              </a:spcBef>
              <a:buNone/>
            </a:pPr>
            <a:r>
              <a:rPr b="1" lang="en"/>
              <a:t>Type coercion</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Automatic type conversion</a:t>
            </a:r>
          </a:p>
        </p:txBody>
      </p:sp>
      <p:sp>
        <p:nvSpPr>
          <p:cNvPr id="405" name="Shape 405"/>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When null or undefined occurs on either side of the operator, it produces true only if both sides are one of null or undefined.</a:t>
            </a:r>
          </a:p>
          <a:p>
            <a:pPr indent="0" lvl="0" marL="0">
              <a:spcBef>
                <a:spcPts val="0"/>
              </a:spcBef>
              <a:buNone/>
            </a:pPr>
            <a:r>
              <a:rPr lang="en"/>
              <a:t>console.log(null == undefined);</a:t>
            </a:r>
            <a:br>
              <a:rPr lang="en"/>
            </a:br>
            <a:r>
              <a:rPr lang="en"/>
              <a:t>// → true</a:t>
            </a:r>
          </a:p>
          <a:p>
            <a:pPr indent="0" lvl="0" marL="0">
              <a:spcBef>
                <a:spcPts val="0"/>
              </a:spcBef>
              <a:buNone/>
            </a:pPr>
            <a:r>
              <a:rPr lang="en"/>
              <a:t>console.log(null == 0);</a:t>
            </a:r>
            <a:br>
              <a:rPr lang="en"/>
            </a:br>
            <a:r>
              <a:rPr lang="en"/>
              <a:t>// → false</a:t>
            </a:r>
          </a:p>
          <a:p>
            <a:pPr indent="0" lvl="0" marL="0">
              <a:spcBef>
                <a:spcPts val="0"/>
              </a:spcBef>
              <a:buNone/>
            </a:pPr>
            <a:r>
              <a:t/>
            </a:r>
            <a:endParaRPr/>
          </a:p>
        </p:txBody>
      </p:sp>
      <p:sp>
        <p:nvSpPr>
          <p:cNvPr id="406" name="Shape 406"/>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a:spcBef>
                <a:spcPts val="0"/>
              </a:spcBef>
              <a:buNone/>
            </a:pPr>
            <a:r>
              <a:rPr b="1" lang="en"/>
              <a:t>Important!</a:t>
            </a:r>
          </a:p>
          <a:p>
            <a:pPr indent="0" lvl="0" marL="0">
              <a:spcBef>
                <a:spcPts val="0"/>
              </a:spcBef>
              <a:buNone/>
            </a:pPr>
            <a:r>
              <a:rPr lang="en"/>
              <a:t>Testing if a value has a real value instead of null or undefined, you can simply </a:t>
            </a:r>
            <a:r>
              <a:rPr b="1" lang="en"/>
              <a:t>compare it to null with the == (or !=) operator</a:t>
            </a:r>
            <a:r>
              <a:rPr lang="en"/>
              <a:t>.</a:t>
            </a:r>
          </a:p>
          <a:p>
            <a:pPr indent="0" lvl="0" marL="0">
              <a:spcBef>
                <a:spcPts val="0"/>
              </a:spcBef>
              <a:buNone/>
            </a:pPr>
            <a:r>
              <a:rPr lang="en"/>
              <a:t>console.log(myValue != null);</a:t>
            </a:r>
            <a:br>
              <a:rPr lang="en"/>
            </a:br>
            <a:r>
              <a:rPr lang="en"/>
              <a:t>// true //only if myValue has a real value</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Precise type comparisons</a:t>
            </a:r>
          </a:p>
        </p:txBody>
      </p:sp>
      <p:sp>
        <p:nvSpPr>
          <p:cNvPr id="412" name="Shape 412"/>
          <p:cNvSpPr txBox="1"/>
          <p:nvPr>
            <p:ph idx="1" type="body"/>
          </p:nvPr>
        </p:nvSpPr>
        <p:spPr>
          <a:xfrm>
            <a:off x="471900" y="1919075"/>
            <a:ext cx="8365800" cy="2710200"/>
          </a:xfrm>
          <a:prstGeom prst="rect">
            <a:avLst/>
          </a:prstGeom>
        </p:spPr>
        <p:txBody>
          <a:bodyPr anchorCtr="0" anchor="t" bIns="91425" lIns="91425" rIns="91425" wrap="square" tIns="91425">
            <a:noAutofit/>
          </a:bodyPr>
          <a:lstStyle/>
          <a:p>
            <a:pPr indent="0" lvl="0" marL="0">
              <a:spcBef>
                <a:spcPts val="0"/>
              </a:spcBef>
              <a:buNone/>
            </a:pPr>
            <a:r>
              <a:rPr lang="en"/>
              <a:t>0 == false and "" == false evaluate to </a:t>
            </a:r>
            <a:r>
              <a:rPr b="1" lang="en"/>
              <a:t>true </a:t>
            </a:r>
            <a:r>
              <a:rPr lang="en"/>
              <a:t>because of automatic type conversion</a:t>
            </a:r>
          </a:p>
          <a:p>
            <a:pPr indent="0" lvl="0" marL="0">
              <a:spcBef>
                <a:spcPts val="0"/>
              </a:spcBef>
              <a:buNone/>
            </a:pPr>
            <a:r>
              <a:rPr lang="en"/>
              <a:t>When you do not want any automatic type conversions to happen </a:t>
            </a:r>
            <a:r>
              <a:rPr lang="en"/>
              <a:t>there are </a:t>
            </a:r>
            <a:r>
              <a:rPr lang="en"/>
              <a:t>two extra operators:</a:t>
            </a:r>
          </a:p>
          <a:p>
            <a:pPr indent="0" lvl="0" marL="0">
              <a:spcBef>
                <a:spcPts val="0"/>
              </a:spcBef>
              <a:buNone/>
            </a:pPr>
            <a:r>
              <a:rPr lang="en"/>
              <a:t>=== and !==</a:t>
            </a:r>
          </a:p>
          <a:p>
            <a:pPr indent="0" lvl="0" marL="0">
              <a:spcBef>
                <a:spcPts val="0"/>
              </a:spcBef>
              <a:buNone/>
            </a:pPr>
            <a:r>
              <a:rPr lang="en"/>
              <a:t>console.log(“5” !== “5”); // false</a:t>
            </a:r>
            <a:br>
              <a:rPr lang="en"/>
            </a:br>
            <a:r>
              <a:rPr lang="en"/>
              <a:t>// false</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indent="0" lvl="0" marL="0">
              <a:spcBef>
                <a:spcPts val="0"/>
              </a:spcBef>
              <a:buNone/>
            </a:pPr>
            <a:r>
              <a:rPr lang="en"/>
              <a:t>Summary</a:t>
            </a:r>
          </a:p>
        </p:txBody>
      </p:sp>
      <p:sp>
        <p:nvSpPr>
          <p:cNvPr id="418" name="Shape 418"/>
          <p:cNvSpPr txBox="1"/>
          <p:nvPr>
            <p:ph idx="1" type="subTitle"/>
          </p:nvPr>
        </p:nvSpPr>
        <p:spPr>
          <a:xfrm>
            <a:off x="265500" y="2779467"/>
            <a:ext cx="4045200" cy="1235100"/>
          </a:xfrm>
          <a:prstGeom prst="rect">
            <a:avLst/>
          </a:prstGeom>
        </p:spPr>
        <p:txBody>
          <a:bodyPr anchorCtr="0" anchor="t" bIns="91425" lIns="91425" rIns="91425" wrap="square" tIns="91425">
            <a:noAutofit/>
          </a:bodyPr>
          <a:lstStyle/>
          <a:p>
            <a:pPr indent="0" lvl="0" marL="0">
              <a:spcBef>
                <a:spcPts val="0"/>
              </a:spcBef>
              <a:buNone/>
            </a:pPr>
            <a:r>
              <a:rPr lang="en"/>
              <a:t>Values, Types and Operators</a:t>
            </a:r>
          </a:p>
        </p:txBody>
      </p:sp>
      <p:sp>
        <p:nvSpPr>
          <p:cNvPr id="419" name="Shape 419"/>
          <p:cNvSpPr txBox="1"/>
          <p:nvPr>
            <p:ph idx="2" type="body"/>
          </p:nvPr>
        </p:nvSpPr>
        <p:spPr>
          <a:xfrm>
            <a:off x="4939500" y="724200"/>
            <a:ext cx="4045200" cy="3695100"/>
          </a:xfrm>
          <a:prstGeom prst="rect">
            <a:avLst/>
          </a:prstGeom>
        </p:spPr>
        <p:txBody>
          <a:bodyPr anchorCtr="0" anchor="ctr" bIns="91425" lIns="91425" rIns="91425" wrap="square" tIns="91425">
            <a:noAutofit/>
          </a:bodyPr>
          <a:lstStyle/>
          <a:p>
            <a:pPr indent="0" lvl="0" marL="0">
              <a:spcBef>
                <a:spcPts val="0"/>
              </a:spcBef>
              <a:buNone/>
            </a:pPr>
            <a:r>
              <a:rPr lang="en" sz="1400"/>
              <a:t>4 types of JavaScript values</a:t>
            </a:r>
            <a:br>
              <a:rPr lang="en" sz="1400"/>
            </a:br>
            <a:r>
              <a:rPr lang="en" sz="1400"/>
              <a:t>Numbers (13)</a:t>
            </a:r>
            <a:br>
              <a:rPr lang="en" sz="1400"/>
            </a:br>
            <a:r>
              <a:rPr lang="en" sz="1400"/>
              <a:t>Strings (“ABC”)</a:t>
            </a:r>
            <a:br>
              <a:rPr lang="en" sz="1400"/>
            </a:br>
            <a:r>
              <a:rPr lang="en" sz="1400"/>
              <a:t>Booleans (true)</a:t>
            </a:r>
            <a:br>
              <a:rPr lang="en" sz="1400"/>
            </a:br>
            <a:r>
              <a:rPr lang="en" sz="1400"/>
              <a:t>Undefined values (null)</a:t>
            </a:r>
          </a:p>
          <a:p>
            <a:pPr indent="0" lvl="0" marL="0">
              <a:spcBef>
                <a:spcPts val="0"/>
              </a:spcBef>
              <a:buNone/>
            </a:pPr>
            <a:r>
              <a:rPr lang="en" sz="1400"/>
              <a:t>Combine and transform values with operators:</a:t>
            </a:r>
          </a:p>
          <a:p>
            <a:pPr indent="0" lvl="0" marL="0">
              <a:spcBef>
                <a:spcPts val="0"/>
              </a:spcBef>
              <a:buNone/>
            </a:pPr>
            <a:r>
              <a:rPr b="1" lang="en" sz="1400"/>
              <a:t>binary operators</a:t>
            </a:r>
            <a:r>
              <a:rPr lang="en" sz="1400"/>
              <a:t> (+, -, *, /, and %)</a:t>
            </a:r>
            <a:br>
              <a:rPr lang="en" sz="1400"/>
            </a:br>
            <a:r>
              <a:rPr lang="en" sz="1400"/>
              <a:t>comparison (==, !=, ===, !==, &lt;, &gt;, &lt;=, &gt;=)</a:t>
            </a:r>
            <a:br>
              <a:rPr lang="en" sz="1400"/>
            </a:br>
            <a:r>
              <a:rPr lang="en" sz="1400"/>
              <a:t>logic (&amp;&amp;, ||)</a:t>
            </a:r>
          </a:p>
          <a:p>
            <a:pPr indent="0" lvl="0" marL="0">
              <a:spcBef>
                <a:spcPts val="0"/>
              </a:spcBef>
              <a:buNone/>
            </a:pPr>
            <a:r>
              <a:rPr b="1" lang="en" sz="1400"/>
              <a:t>unary operators</a:t>
            </a:r>
            <a:r>
              <a:rPr lang="en" sz="1400"/>
              <a:t> (- to negate a number, ! to negate logically, and typeof to find a value’s type)</a:t>
            </a:r>
          </a:p>
          <a:p>
            <a:pPr indent="0" lvl="0" marL="0">
              <a:spcBef>
                <a:spcPts val="0"/>
              </a:spcBef>
              <a:buNone/>
            </a:pPr>
            <a:r>
              <a:rPr b="1" lang="en" sz="1400"/>
              <a:t>ternary operator</a:t>
            </a:r>
            <a:r>
              <a:rPr lang="en" sz="1400"/>
              <a:t> (?:) to pick one of two values based on a third value.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idx="4294967295" type="title"/>
          </p:nvPr>
        </p:nvSpPr>
        <p:spPr>
          <a:xfrm>
            <a:off x="773700" y="1057200"/>
            <a:ext cx="7596600" cy="1959900"/>
          </a:xfrm>
          <a:prstGeom prst="rect">
            <a:avLst/>
          </a:prstGeom>
        </p:spPr>
        <p:txBody>
          <a:bodyPr anchorCtr="0" anchor="ctr" bIns="91425" lIns="91425" rIns="91425" wrap="square" tIns="91425">
            <a:noAutofit/>
          </a:bodyPr>
          <a:lstStyle/>
          <a:p>
            <a:pPr indent="0" lvl="0" marL="0" algn="just">
              <a:spcBef>
                <a:spcPts val="0"/>
              </a:spcBef>
              <a:buNone/>
            </a:pPr>
            <a:r>
              <a:rPr lang="en" sz="2400">
                <a:solidFill>
                  <a:schemeClr val="lt2"/>
                </a:solidFill>
              </a:rPr>
              <a:t>“Below the surface of the machine, the program moves. Without effort, it expands and contracts. In great harmony, electrons scatter and regroup. The forms on the monitor are but ripples on the water. The essence stays invisibly below.”</a:t>
            </a:r>
          </a:p>
        </p:txBody>
      </p:sp>
      <p:cxnSp>
        <p:nvCxnSpPr>
          <p:cNvPr id="168" name="Shape 168"/>
          <p:cNvCxnSpPr/>
          <p:nvPr/>
        </p:nvCxnSpPr>
        <p:spPr>
          <a:xfrm>
            <a:off x="4295550" y="3246750"/>
            <a:ext cx="552900" cy="0"/>
          </a:xfrm>
          <a:prstGeom prst="straightConnector1">
            <a:avLst/>
          </a:prstGeom>
          <a:noFill/>
          <a:ln cap="flat" cmpd="sng" w="28575">
            <a:solidFill>
              <a:schemeClr val="dk1"/>
            </a:solidFill>
            <a:prstDash val="solid"/>
            <a:round/>
            <a:headEnd len="med" w="med" type="none"/>
            <a:tailEnd len="med" w="med" type="none"/>
          </a:ln>
        </p:spPr>
      </p:cxnSp>
      <p:sp>
        <p:nvSpPr>
          <p:cNvPr id="169" name="Shape 169"/>
          <p:cNvSpPr txBox="1"/>
          <p:nvPr>
            <p:ph idx="4294967295" type="body"/>
          </p:nvPr>
        </p:nvSpPr>
        <p:spPr>
          <a:xfrm>
            <a:off x="773700" y="3246750"/>
            <a:ext cx="7596600" cy="518400"/>
          </a:xfrm>
          <a:prstGeom prst="rect">
            <a:avLst/>
          </a:prstGeom>
        </p:spPr>
        <p:txBody>
          <a:bodyPr anchorCtr="0" anchor="t" bIns="91425" lIns="91425" rIns="91425" wrap="square" tIns="91425">
            <a:noAutofit/>
          </a:bodyPr>
          <a:lstStyle/>
          <a:p>
            <a:pPr indent="0" lvl="0" marL="0" algn="ctr">
              <a:lnSpc>
                <a:spcPct val="100000"/>
              </a:lnSpc>
              <a:spcBef>
                <a:spcPts val="0"/>
              </a:spcBef>
              <a:spcAft>
                <a:spcPts val="0"/>
              </a:spcAft>
              <a:buNone/>
            </a:pPr>
            <a:r>
              <a:rPr lang="en"/>
              <a:t>- Master Yuan-Ma, The Book of Programming</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Intro</a:t>
            </a:r>
          </a:p>
        </p:txBody>
      </p:sp>
      <p:sp>
        <p:nvSpPr>
          <p:cNvPr id="175" name="Shape 175"/>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solidFill>
                  <a:srgbClr val="666666"/>
                </a:solidFill>
              </a:rPr>
              <a:t>Inside the computer’s world, there is only data. </a:t>
            </a:r>
          </a:p>
          <a:p>
            <a:pPr indent="0" lvl="0" marL="0">
              <a:spcBef>
                <a:spcPts val="0"/>
              </a:spcBef>
              <a:buNone/>
            </a:pPr>
            <a:r>
              <a:rPr lang="en">
                <a:solidFill>
                  <a:srgbClr val="666666"/>
                </a:solidFill>
              </a:rPr>
              <a:t>You can </a:t>
            </a:r>
            <a:r>
              <a:rPr b="1" lang="en">
                <a:solidFill>
                  <a:srgbClr val="666666"/>
                </a:solidFill>
              </a:rPr>
              <a:t>read</a:t>
            </a:r>
            <a:r>
              <a:rPr lang="en">
                <a:solidFill>
                  <a:srgbClr val="666666"/>
                </a:solidFill>
              </a:rPr>
              <a:t> data, </a:t>
            </a:r>
            <a:r>
              <a:rPr b="1" lang="en">
                <a:solidFill>
                  <a:srgbClr val="666666"/>
                </a:solidFill>
              </a:rPr>
              <a:t>modify</a:t>
            </a:r>
            <a:r>
              <a:rPr lang="en">
                <a:solidFill>
                  <a:srgbClr val="666666"/>
                </a:solidFill>
              </a:rPr>
              <a:t> data, </a:t>
            </a:r>
            <a:r>
              <a:rPr b="1" lang="en">
                <a:solidFill>
                  <a:srgbClr val="666666"/>
                </a:solidFill>
              </a:rPr>
              <a:t>create</a:t>
            </a:r>
            <a:r>
              <a:rPr lang="en">
                <a:solidFill>
                  <a:srgbClr val="666666"/>
                </a:solidFill>
              </a:rPr>
              <a:t> new data—but anything that isn’t data simply does not exist.</a:t>
            </a:r>
          </a:p>
          <a:p>
            <a:pPr indent="0" lvl="0" marL="0">
              <a:spcBef>
                <a:spcPts val="0"/>
              </a:spcBef>
              <a:buNone/>
            </a:pPr>
            <a:r>
              <a:rPr lang="en">
                <a:solidFill>
                  <a:srgbClr val="666666"/>
                </a:solidFill>
              </a:rPr>
              <a:t>All this data is stored as long sequences of </a:t>
            </a:r>
            <a:r>
              <a:rPr b="1" lang="en">
                <a:solidFill>
                  <a:srgbClr val="666666"/>
                </a:solidFill>
              </a:rPr>
              <a:t>bits</a:t>
            </a:r>
            <a:r>
              <a:rPr lang="en">
                <a:solidFill>
                  <a:srgbClr val="666666"/>
                </a:solidFill>
              </a:rPr>
              <a:t> and is thus fundamentally alike.</a:t>
            </a:r>
          </a:p>
          <a:p>
            <a:pPr indent="0" lvl="0" marL="0">
              <a:spcBef>
                <a:spcPts val="0"/>
              </a:spcBef>
              <a:buNone/>
            </a:pPr>
            <a:r>
              <a:t/>
            </a:r>
            <a:endParaRPr>
              <a:solidFill>
                <a:srgbClr val="666666"/>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Intro </a:t>
            </a:r>
          </a:p>
        </p:txBody>
      </p:sp>
      <p:sp>
        <p:nvSpPr>
          <p:cNvPr id="181" name="Shape 181"/>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Bits - 2 valued (0 or 1)</a:t>
            </a:r>
          </a:p>
          <a:p>
            <a:pPr indent="0" lvl="0" marL="0">
              <a:lnSpc>
                <a:spcPct val="135000"/>
              </a:lnSpc>
              <a:spcBef>
                <a:spcPts val="0"/>
              </a:spcBef>
              <a:spcAft>
                <a:spcPts val="0"/>
              </a:spcAft>
              <a:buNone/>
            </a:pPr>
            <a:r>
              <a:rPr lang="en">
                <a:solidFill>
                  <a:srgbClr val="666666"/>
                </a:solidFill>
              </a:rPr>
              <a:t>0   0   0   0   1   1   0   1</a:t>
            </a:r>
            <a:br>
              <a:rPr lang="en">
                <a:solidFill>
                  <a:srgbClr val="666666"/>
                </a:solidFill>
              </a:rPr>
            </a:br>
            <a:r>
              <a:rPr lang="en">
                <a:solidFill>
                  <a:srgbClr val="666666"/>
                </a:solidFill>
              </a:rPr>
              <a:t> 128  64  32  16   8   4   2   1</a:t>
            </a:r>
          </a:p>
          <a:p>
            <a:pPr indent="0" lvl="0" marL="0" marR="0">
              <a:spcBef>
                <a:spcPts val="0"/>
              </a:spcBef>
              <a:spcAft>
                <a:spcPts val="0"/>
              </a:spcAft>
              <a:buNone/>
            </a:pPr>
            <a:r>
              <a:rPr lang="en">
                <a:solidFill>
                  <a:srgbClr val="666666"/>
                </a:solidFill>
              </a:rPr>
              <a:t>So that’s the binary number 00001101, or 8 + 4 + 1, which equals 13.</a:t>
            </a:r>
          </a:p>
          <a:p>
            <a:pPr indent="0" lvl="0" mar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Values</a:t>
            </a:r>
          </a:p>
        </p:txBody>
      </p:sp>
      <p:sp>
        <p:nvSpPr>
          <p:cNvPr id="187" name="Shape 187"/>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solidFill>
                  <a:srgbClr val="666666"/>
                </a:solidFill>
              </a:rPr>
              <a:t>A modern computer has more than 30 billion bits in its volatile data storage.</a:t>
            </a:r>
          </a:p>
          <a:p>
            <a:pPr indent="0" lvl="0" marL="0">
              <a:spcBef>
                <a:spcPts val="0"/>
              </a:spcBef>
              <a:buNone/>
            </a:pPr>
            <a:r>
              <a:rPr lang="en">
                <a:solidFill>
                  <a:srgbClr val="666666"/>
                </a:solidFill>
              </a:rPr>
              <a:t>To work with such quantities of bits without getting lost -&gt; we separate them into </a:t>
            </a:r>
            <a:r>
              <a:rPr b="1" lang="en">
                <a:solidFill>
                  <a:srgbClr val="666666"/>
                </a:solidFill>
              </a:rPr>
              <a:t>chunks </a:t>
            </a:r>
            <a:r>
              <a:rPr lang="en">
                <a:solidFill>
                  <a:srgbClr val="666666"/>
                </a:solidFill>
              </a:rPr>
              <a:t>that represent </a:t>
            </a:r>
            <a:r>
              <a:rPr b="1" lang="en">
                <a:solidFill>
                  <a:srgbClr val="666666"/>
                </a:solidFill>
              </a:rPr>
              <a:t>pieces of information</a:t>
            </a:r>
            <a:r>
              <a:rPr lang="en">
                <a:solidFill>
                  <a:srgbClr val="666666"/>
                </a:solidFill>
              </a:rPr>
              <a:t>. </a:t>
            </a:r>
          </a:p>
          <a:p>
            <a:pPr indent="-317500" lvl="0" marL="457200" rtl="0">
              <a:spcBef>
                <a:spcPts val="0"/>
              </a:spcBef>
              <a:buClr>
                <a:srgbClr val="666666"/>
              </a:buClr>
              <a:buSzPts val="1400"/>
              <a:buChar char="-"/>
            </a:pPr>
            <a:r>
              <a:rPr b="1" i="1" lang="en">
                <a:solidFill>
                  <a:srgbClr val="666666"/>
                </a:solidFill>
              </a:rPr>
              <a:t>values</a:t>
            </a:r>
          </a:p>
        </p:txBody>
      </p:sp>
      <p:sp>
        <p:nvSpPr>
          <p:cNvPr id="188" name="Shape 188"/>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rtl="0">
              <a:spcBef>
                <a:spcPts val="0"/>
              </a:spcBef>
              <a:buNone/>
            </a:pPr>
            <a:r>
              <a:rPr lang="en">
                <a:solidFill>
                  <a:srgbClr val="666666"/>
                </a:solidFill>
              </a:rPr>
              <a:t>To create a value, you must invoke its name.</a:t>
            </a:r>
          </a:p>
          <a:p>
            <a:pPr indent="0" lvl="0" marL="0">
              <a:spcBef>
                <a:spcPts val="0"/>
              </a:spcBef>
              <a:buNone/>
            </a:pPr>
            <a:r>
              <a:rPr lang="en">
                <a:solidFill>
                  <a:srgbClr val="666666"/>
                </a:solidFill>
              </a:rPr>
              <a:t>You just call for one, and </a:t>
            </a:r>
            <a:r>
              <a:rPr i="1" lang="en">
                <a:solidFill>
                  <a:srgbClr val="666666"/>
                </a:solidFill>
              </a:rPr>
              <a:t>woosh</a:t>
            </a:r>
            <a:r>
              <a:rPr lang="en">
                <a:solidFill>
                  <a:srgbClr val="666666"/>
                </a:solidFill>
              </a:rPr>
              <a:t>, you have it. </a:t>
            </a:r>
          </a:p>
          <a:p>
            <a:pPr indent="0" lvl="0" marL="0" rtl="0">
              <a:spcBef>
                <a:spcPts val="0"/>
              </a:spcBef>
              <a:buNone/>
            </a:pPr>
            <a:r>
              <a:rPr lang="en">
                <a:solidFill>
                  <a:srgbClr val="666666"/>
                </a:solidFill>
              </a:rPr>
              <a:t>Every value has to be stored somewhere.</a:t>
            </a:r>
          </a:p>
          <a:p>
            <a:pPr indent="0" lvl="0" marL="0">
              <a:spcBef>
                <a:spcPts val="0"/>
              </a:spcBef>
              <a:buNone/>
            </a:pPr>
            <a:r>
              <a:rPr lang="en">
                <a:solidFill>
                  <a:srgbClr val="666666"/>
                </a:solidFill>
              </a:rPr>
              <a:t>As soon as you </a:t>
            </a:r>
            <a:r>
              <a:rPr b="1" lang="en">
                <a:solidFill>
                  <a:srgbClr val="666666"/>
                </a:solidFill>
              </a:rPr>
              <a:t>no longer use a value</a:t>
            </a:r>
            <a:r>
              <a:rPr lang="en">
                <a:solidFill>
                  <a:srgbClr val="666666"/>
                </a:solidFill>
              </a:rPr>
              <a:t>, it will </a:t>
            </a:r>
            <a:r>
              <a:rPr b="1" lang="en">
                <a:solidFill>
                  <a:srgbClr val="666666"/>
                </a:solidFill>
              </a:rPr>
              <a:t>dissipate</a:t>
            </a:r>
            <a:r>
              <a:rPr lang="en">
                <a:solidFill>
                  <a:srgbClr val="666666"/>
                </a:solidFill>
              </a:rPr>
              <a:t>, leaving behind its bits to be recycled as building material for the next generation of values.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a:spcBef>
                <a:spcPts val="0"/>
              </a:spcBef>
              <a:buNone/>
            </a:pPr>
            <a:r>
              <a:rPr lang="en"/>
              <a:t>Numbers</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