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CCAF2-0E12-6B94-0CC4-C051657DF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BEF42-2102-9668-52F2-6895EF1A4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FA336-7954-D1C1-0D12-F65C32EA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069C-9315-4940-A957-7DE48047DD1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9D9EA-3501-0841-8675-41C693FC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C1722-40CB-BD0E-1397-594BBACE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0B7F-FEC0-0043-9906-89A2D990E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C067-5C84-BBE2-D536-77535515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AD6E8-259C-C979-733B-A68C1E0E9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359AF-7321-0ED6-A8FF-B00B4CC6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069C-9315-4940-A957-7DE48047DD1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EFD23-1032-1B07-4922-EE44CE5B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15391-9D73-9A29-2A2E-299E9665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0B7F-FEC0-0043-9906-89A2D990E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5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EBA68-915A-865F-83EC-4DBB8AAF3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83C31-91A4-5E9D-C24C-8ABE74B11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8F07E-88C2-8062-B078-D87F3F3A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069C-9315-4940-A957-7DE48047DD1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60AC2-96DB-5460-8AFD-207B88D3D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B3783-BE39-33BA-03B8-738FCC7F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0B7F-FEC0-0043-9906-89A2D990E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8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75C7-E7E5-041C-9ED3-1C83DD6B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3349-2D35-8D28-9DBF-DA478BB74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0CD57-A3FD-CB0A-65B2-0FCEE4E0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069C-9315-4940-A957-7DE48047DD1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81B31-EB84-E703-8C66-6E10AB6C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9A514-0C2C-57C7-D5E8-7BE128E0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0B7F-FEC0-0043-9906-89A2D990E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2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72DBE-CB74-14AD-46FB-FDAC5CB25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9387B-D114-41D6-016B-8A856CF9C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0327B-C3FC-CEDF-CBA3-03F1F3A1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069C-9315-4940-A957-7DE48047DD1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F4B76-6CB6-D0EF-94A2-6C03EBBB9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130B9-1B90-5922-5DE7-88D8F9AE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0B7F-FEC0-0043-9906-89A2D990E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5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9E8D-8B05-039B-4797-58E83FC5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4DFFC-8ABF-AFA9-278E-276D5EFC4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AE996-50B6-506E-2865-80CD8683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14ED5-4D3D-1699-A299-5366D74CF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069C-9315-4940-A957-7DE48047DD1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DFB0A-C91D-2413-77A6-5AB3F858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33B12-E61C-AF4B-7B23-A413F99C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0B7F-FEC0-0043-9906-89A2D990E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3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F21B-E9F1-34AF-0DC4-53E3A9624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16444-4C50-EA21-2281-4F78E4965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02E63-ADA3-F377-FD05-4B73E6CBA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C93CF7-2A44-F1D8-8BA8-0BBB07AEE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50F47-9C37-E734-8F1F-8222798F6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B551DB-E1CF-62CD-901B-2729777F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069C-9315-4940-A957-7DE48047DD1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9A579B-40F0-6481-6024-CDF061D8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99EF5-D2D8-3343-12C6-CC232D7C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0B7F-FEC0-0043-9906-89A2D990E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5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AA47-3C98-38E4-8F72-467DCF5C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9D606-35D9-C82D-F1E5-329753F6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069C-9315-4940-A957-7DE48047DD1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3E9AD-F64E-6002-59D0-F3EE662D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A3572-985D-CC65-4A76-D8605283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0B7F-FEC0-0043-9906-89A2D990E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6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EB71E-1DF5-60FC-2282-386C96FD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069C-9315-4940-A957-7DE48047DD1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42790D-0033-0552-AD94-1F3E3E20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0C1EA-0EED-AD39-C4B6-F43A613A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0B7F-FEC0-0043-9906-89A2D990E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7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00D7-2BBD-6578-AAA6-CA24AD7F5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DF7B9-FEFF-D714-E4F0-155B85945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80121-339E-C47B-653F-89805382D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A4AE3-45F1-1355-115F-179A2997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069C-9315-4940-A957-7DE48047DD1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E0CE3-438E-8D41-1DE7-B822986D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F4559-123F-7396-21A4-6AC2172A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0B7F-FEC0-0043-9906-89A2D990E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3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7618-A4D0-32FE-0663-C8E69CF5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BCB860-0E07-AF21-D5AB-163CCCF69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CB6B5-FB13-3391-DF89-BF0112604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327B2-AEB9-9CC0-24B7-7A221499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069C-9315-4940-A957-7DE48047DD1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FDDFB-F6F6-ED68-ACD6-27157189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1C62E-278F-2F32-E230-D075799D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0B7F-FEC0-0043-9906-89A2D990E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3A5E4-B899-22F6-768F-AF86CC1EB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783BE-2ADC-FF2D-8A25-8FF3C3F85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17D17-5429-1578-2C75-7DE29EFEE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E0069C-9315-4940-A957-7DE48047DD1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D23F7-17B2-4BD1-D502-BD2FC3675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15736-AF41-3091-06A9-8B305BF99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9F0B7F-FEC0-0043-9906-89A2D990E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0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20509ED-088C-C9DA-BEE8-6FF0365EBCCF}"/>
              </a:ext>
            </a:extLst>
          </p:cNvPr>
          <p:cNvGrpSpPr/>
          <p:nvPr/>
        </p:nvGrpSpPr>
        <p:grpSpPr>
          <a:xfrm>
            <a:off x="269635" y="302227"/>
            <a:ext cx="2800876" cy="2482596"/>
            <a:chOff x="216408" y="59436"/>
            <a:chExt cx="4108704" cy="37536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4552C3-3EDC-AA4F-0CA6-7674E89CCD97}"/>
                </a:ext>
              </a:extLst>
            </p:cNvPr>
            <p:cNvSpPr/>
            <p:nvPr/>
          </p:nvSpPr>
          <p:spPr>
            <a:xfrm>
              <a:off x="491736" y="1386275"/>
              <a:ext cx="1508325" cy="13362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B22A3C6-35E7-5B17-D4CB-E69767234EE1}"/>
                </a:ext>
              </a:extLst>
            </p:cNvPr>
            <p:cNvSpPr/>
            <p:nvPr/>
          </p:nvSpPr>
          <p:spPr>
            <a:xfrm>
              <a:off x="216408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164042-C47E-FDDA-3222-6503CA0C89A2}"/>
                </a:ext>
              </a:extLst>
            </p:cNvPr>
            <p:cNvSpPr txBox="1"/>
            <p:nvPr/>
          </p:nvSpPr>
          <p:spPr>
            <a:xfrm>
              <a:off x="356616" y="234171"/>
              <a:ext cx="3283073" cy="55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 Management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681F21B-56CF-7646-0723-AD7734722315}"/>
              </a:ext>
            </a:extLst>
          </p:cNvPr>
          <p:cNvSpPr/>
          <p:nvPr/>
        </p:nvSpPr>
        <p:spPr>
          <a:xfrm>
            <a:off x="1661142" y="1179783"/>
            <a:ext cx="1233765" cy="883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Animal Manager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75B5D9-5805-4EB6-83BA-364E274A549A}"/>
              </a:ext>
            </a:extLst>
          </p:cNvPr>
          <p:cNvGrpSpPr/>
          <p:nvPr/>
        </p:nvGrpSpPr>
        <p:grpSpPr>
          <a:xfrm>
            <a:off x="8182078" y="339949"/>
            <a:ext cx="2800876" cy="2482596"/>
            <a:chOff x="216408" y="59436"/>
            <a:chExt cx="4108704" cy="375361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FFF5DC-C7B1-941F-E6CC-A0AF6B279684}"/>
                </a:ext>
              </a:extLst>
            </p:cNvPr>
            <p:cNvSpPr/>
            <p:nvPr/>
          </p:nvSpPr>
          <p:spPr>
            <a:xfrm>
              <a:off x="491736" y="1386275"/>
              <a:ext cx="1508325" cy="13362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BF4B39D-2F58-607E-B2A2-52F1D9FE668B}"/>
                </a:ext>
              </a:extLst>
            </p:cNvPr>
            <p:cNvSpPr/>
            <p:nvPr/>
          </p:nvSpPr>
          <p:spPr>
            <a:xfrm>
              <a:off x="216408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205BCA-56A2-C76C-4277-F80100E75662}"/>
                </a:ext>
              </a:extLst>
            </p:cNvPr>
            <p:cNvSpPr txBox="1"/>
            <p:nvPr/>
          </p:nvSpPr>
          <p:spPr>
            <a:xfrm>
              <a:off x="356616" y="234171"/>
              <a:ext cx="3349291" cy="55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 Management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0838D6C-F5A1-6408-CC0B-85C9EE1FA70A}"/>
              </a:ext>
            </a:extLst>
          </p:cNvPr>
          <p:cNvSpPr/>
          <p:nvPr/>
        </p:nvSpPr>
        <p:spPr>
          <a:xfrm>
            <a:off x="9573585" y="1217505"/>
            <a:ext cx="1233765" cy="883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Habitat Manager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70C1A00-E12F-963E-6210-896837BF34A4}"/>
              </a:ext>
            </a:extLst>
          </p:cNvPr>
          <p:cNvGrpSpPr/>
          <p:nvPr/>
        </p:nvGrpSpPr>
        <p:grpSpPr>
          <a:xfrm>
            <a:off x="3472986" y="3390244"/>
            <a:ext cx="3261446" cy="2482596"/>
            <a:chOff x="216408" y="59436"/>
            <a:chExt cx="4108704" cy="375361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E91A39-6161-A336-57A7-67C8895FA5D8}"/>
                </a:ext>
              </a:extLst>
            </p:cNvPr>
            <p:cNvSpPr/>
            <p:nvPr/>
          </p:nvSpPr>
          <p:spPr>
            <a:xfrm>
              <a:off x="356616" y="989739"/>
              <a:ext cx="1754516" cy="13362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A11A0D5-E810-F737-04A5-9F4138779431}"/>
                </a:ext>
              </a:extLst>
            </p:cNvPr>
            <p:cNvSpPr/>
            <p:nvPr/>
          </p:nvSpPr>
          <p:spPr>
            <a:xfrm>
              <a:off x="216408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567F84-E1FA-2EAD-E2B3-6A4BD76BC1C7}"/>
                </a:ext>
              </a:extLst>
            </p:cNvPr>
            <p:cNvSpPr txBox="1"/>
            <p:nvPr/>
          </p:nvSpPr>
          <p:spPr>
            <a:xfrm>
              <a:off x="356616" y="234171"/>
              <a:ext cx="3615668" cy="55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 Management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1CDAC41-4E8E-2A10-EA84-FC7898D90880}"/>
              </a:ext>
            </a:extLst>
          </p:cNvPr>
          <p:cNvSpPr/>
          <p:nvPr/>
        </p:nvSpPr>
        <p:spPr>
          <a:xfrm>
            <a:off x="5343893" y="3953193"/>
            <a:ext cx="1268735" cy="883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Migration Manager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88558E-1334-BF89-DF53-AF6482EB2790}"/>
              </a:ext>
            </a:extLst>
          </p:cNvPr>
          <p:cNvSpPr/>
          <p:nvPr/>
        </p:nvSpPr>
        <p:spPr>
          <a:xfrm>
            <a:off x="4286846" y="4911145"/>
            <a:ext cx="1570257" cy="883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Migration Path</a:t>
            </a:r>
          </a:p>
        </p:txBody>
      </p:sp>
    </p:spTree>
    <p:extLst>
      <p:ext uri="{BB962C8B-B14F-4D97-AF65-F5344CB8AC3E}">
        <p14:creationId xmlns:p14="http://schemas.microsoft.com/office/powerpoint/2010/main" val="347827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B4C712C-70A1-F372-8042-0942F534C040}"/>
              </a:ext>
            </a:extLst>
          </p:cNvPr>
          <p:cNvGrpSpPr/>
          <p:nvPr/>
        </p:nvGrpSpPr>
        <p:grpSpPr>
          <a:xfrm>
            <a:off x="207851" y="1797395"/>
            <a:ext cx="2800876" cy="2482596"/>
            <a:chOff x="216408" y="59436"/>
            <a:chExt cx="4108704" cy="375361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E43723-2298-FD9D-384E-E418127E1D1A}"/>
                </a:ext>
              </a:extLst>
            </p:cNvPr>
            <p:cNvSpPr/>
            <p:nvPr/>
          </p:nvSpPr>
          <p:spPr>
            <a:xfrm>
              <a:off x="491736" y="1386275"/>
              <a:ext cx="1508325" cy="13362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45D337A-B605-3A4D-5A84-F5A6F0F1529D}"/>
                </a:ext>
              </a:extLst>
            </p:cNvPr>
            <p:cNvSpPr/>
            <p:nvPr/>
          </p:nvSpPr>
          <p:spPr>
            <a:xfrm>
              <a:off x="216408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CF2D94-AE88-4330-BFBD-4B060843968D}"/>
                </a:ext>
              </a:extLst>
            </p:cNvPr>
            <p:cNvSpPr txBox="1"/>
            <p:nvPr/>
          </p:nvSpPr>
          <p:spPr>
            <a:xfrm>
              <a:off x="356616" y="234171"/>
              <a:ext cx="3283073" cy="55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 Management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54702CE-A478-959D-00AC-FF33F8DEF8AA}"/>
              </a:ext>
            </a:extLst>
          </p:cNvPr>
          <p:cNvSpPr/>
          <p:nvPr/>
        </p:nvSpPr>
        <p:spPr>
          <a:xfrm>
            <a:off x="1599358" y="2674951"/>
            <a:ext cx="1233765" cy="883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Animal Manager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8CCE03-DA00-5B65-4DE8-CC1FB2628911}"/>
              </a:ext>
            </a:extLst>
          </p:cNvPr>
          <p:cNvGrpSpPr/>
          <p:nvPr/>
        </p:nvGrpSpPr>
        <p:grpSpPr>
          <a:xfrm>
            <a:off x="7791766" y="1797395"/>
            <a:ext cx="2800876" cy="2482596"/>
            <a:chOff x="216408" y="59436"/>
            <a:chExt cx="4108704" cy="375361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D38179-6914-BFF6-31FF-834F77837D29}"/>
                </a:ext>
              </a:extLst>
            </p:cNvPr>
            <p:cNvSpPr/>
            <p:nvPr/>
          </p:nvSpPr>
          <p:spPr>
            <a:xfrm>
              <a:off x="491736" y="1386275"/>
              <a:ext cx="1508325" cy="13362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4E395F5-3E4D-44A0-78D4-2EB7734A0374}"/>
                </a:ext>
              </a:extLst>
            </p:cNvPr>
            <p:cNvSpPr/>
            <p:nvPr/>
          </p:nvSpPr>
          <p:spPr>
            <a:xfrm>
              <a:off x="216408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C64BB9-81B6-6969-87B1-0640818B94B3}"/>
                </a:ext>
              </a:extLst>
            </p:cNvPr>
            <p:cNvSpPr txBox="1"/>
            <p:nvPr/>
          </p:nvSpPr>
          <p:spPr>
            <a:xfrm>
              <a:off x="356616" y="234171"/>
              <a:ext cx="3349291" cy="55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 Management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EDF57A2-ED9C-86AC-BD87-DAD242A162E5}"/>
              </a:ext>
            </a:extLst>
          </p:cNvPr>
          <p:cNvSpPr/>
          <p:nvPr/>
        </p:nvSpPr>
        <p:spPr>
          <a:xfrm>
            <a:off x="9183273" y="2674951"/>
            <a:ext cx="1233765" cy="883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Habitat Manager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D48B0F-E8EF-EE5F-23C4-1D08817AF2D5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3008727" y="3038693"/>
            <a:ext cx="47830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646CF16-DCF2-E141-1CA7-6B1C84858EA8}"/>
              </a:ext>
            </a:extLst>
          </p:cNvPr>
          <p:cNvSpPr txBox="1"/>
          <p:nvPr/>
        </p:nvSpPr>
        <p:spPr>
          <a:xfrm>
            <a:off x="3422822" y="1297933"/>
            <a:ext cx="335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</a:t>
            </a:r>
            <a:r>
              <a:rPr lang="en-US" sz="1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ssign_animals_to_habitat</a:t>
            </a:r>
            <a:endParaRPr lang="en-US" sz="18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get_animals_in_habitat</a:t>
            </a:r>
            <a:endParaRPr lang="en-US" sz="18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96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788911E-8547-4A42-7671-879D1A0E27EA}"/>
              </a:ext>
            </a:extLst>
          </p:cNvPr>
          <p:cNvGrpSpPr/>
          <p:nvPr/>
        </p:nvGrpSpPr>
        <p:grpSpPr>
          <a:xfrm>
            <a:off x="298467" y="2187702"/>
            <a:ext cx="2800876" cy="2482596"/>
            <a:chOff x="216408" y="59436"/>
            <a:chExt cx="4108704" cy="37536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89F499-4A6B-732A-C78E-F63EF227B38A}"/>
                </a:ext>
              </a:extLst>
            </p:cNvPr>
            <p:cNvSpPr/>
            <p:nvPr/>
          </p:nvSpPr>
          <p:spPr>
            <a:xfrm>
              <a:off x="491736" y="1386275"/>
              <a:ext cx="1508325" cy="13362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B349CC4-0DAB-32C6-87C8-BC2A36684698}"/>
                </a:ext>
              </a:extLst>
            </p:cNvPr>
            <p:cNvSpPr/>
            <p:nvPr/>
          </p:nvSpPr>
          <p:spPr>
            <a:xfrm>
              <a:off x="216408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D98B83-84B5-E960-329D-D64192C09DB4}"/>
                </a:ext>
              </a:extLst>
            </p:cNvPr>
            <p:cNvSpPr txBox="1"/>
            <p:nvPr/>
          </p:nvSpPr>
          <p:spPr>
            <a:xfrm>
              <a:off x="356616" y="234171"/>
              <a:ext cx="3349291" cy="55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 Management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E53878E-9E19-D7C4-53C0-4287C28DFBB1}"/>
              </a:ext>
            </a:extLst>
          </p:cNvPr>
          <p:cNvSpPr/>
          <p:nvPr/>
        </p:nvSpPr>
        <p:spPr>
          <a:xfrm>
            <a:off x="1689974" y="3065258"/>
            <a:ext cx="1233765" cy="883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Habitat Manager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4BFF9D-6DFD-F9D5-D3FF-2610F7EFF68E}"/>
              </a:ext>
            </a:extLst>
          </p:cNvPr>
          <p:cNvGrpSpPr/>
          <p:nvPr/>
        </p:nvGrpSpPr>
        <p:grpSpPr>
          <a:xfrm>
            <a:off x="7834921" y="2187702"/>
            <a:ext cx="3261446" cy="2482596"/>
            <a:chOff x="216408" y="59436"/>
            <a:chExt cx="4108704" cy="375361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5FF35BD-55E7-7FCA-F387-A4B36BA348F4}"/>
                </a:ext>
              </a:extLst>
            </p:cNvPr>
            <p:cNvSpPr/>
            <p:nvPr/>
          </p:nvSpPr>
          <p:spPr>
            <a:xfrm>
              <a:off x="356616" y="989739"/>
              <a:ext cx="1754516" cy="13362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1C1F06-3517-69E5-3883-E148D7464387}"/>
                </a:ext>
              </a:extLst>
            </p:cNvPr>
            <p:cNvSpPr/>
            <p:nvPr/>
          </p:nvSpPr>
          <p:spPr>
            <a:xfrm>
              <a:off x="216408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C81CE1-17A7-316D-588A-122EACC0A059}"/>
                </a:ext>
              </a:extLst>
            </p:cNvPr>
            <p:cNvSpPr txBox="1"/>
            <p:nvPr/>
          </p:nvSpPr>
          <p:spPr>
            <a:xfrm>
              <a:off x="356616" y="234171"/>
              <a:ext cx="3615668" cy="55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 Management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4A44AF4-5697-EED8-A802-543E1BDE01AF}"/>
              </a:ext>
            </a:extLst>
          </p:cNvPr>
          <p:cNvSpPr/>
          <p:nvPr/>
        </p:nvSpPr>
        <p:spPr>
          <a:xfrm>
            <a:off x="9705828" y="2750651"/>
            <a:ext cx="1268735" cy="883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Migration Manager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81D7F5-6A65-24BC-779E-4690A9E6F5DF}"/>
              </a:ext>
            </a:extLst>
          </p:cNvPr>
          <p:cNvSpPr/>
          <p:nvPr/>
        </p:nvSpPr>
        <p:spPr>
          <a:xfrm>
            <a:off x="8648781" y="3708603"/>
            <a:ext cx="1570257" cy="883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Migration Path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4BF69E-6618-D22E-EB36-EDC6A858B5F7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3099343" y="3429000"/>
            <a:ext cx="47355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ED36DE6-1B30-A04E-F179-6E11995990B0}"/>
              </a:ext>
            </a:extLst>
          </p:cNvPr>
          <p:cNvSpPr txBox="1"/>
          <p:nvPr/>
        </p:nvSpPr>
        <p:spPr>
          <a:xfrm>
            <a:off x="3398108" y="1964724"/>
            <a:ext cx="4870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get_migration_paths_by_destination</a:t>
            </a:r>
            <a:endParaRPr lang="en-US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get_migration_paths_by_start_location</a:t>
            </a:r>
            <a:endParaRPr lang="en-US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</a:t>
            </a:r>
            <a:r>
              <a:rPr lang="en-US" sz="1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reate_migration_path</a:t>
            </a:r>
            <a:endParaRPr lang="en-US" sz="18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8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78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Aden.Lazarus001</dc:creator>
  <cp:lastModifiedBy>Aden.Lazarus001</cp:lastModifiedBy>
  <cp:revision>1</cp:revision>
  <dcterms:created xsi:type="dcterms:W3CDTF">2024-10-07T22:10:23Z</dcterms:created>
  <dcterms:modified xsi:type="dcterms:W3CDTF">2024-10-07T22:45:54Z</dcterms:modified>
</cp:coreProperties>
</file>