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7091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5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4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5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7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4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398850" y="630225"/>
            <a:ext cx="7304400" cy="2113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 Evolution of the Game of Basketball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Alex Sun and Albert Li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Physicality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00250" y="1211350"/>
            <a:ext cx="6321600" cy="7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 i="1"/>
              <a:t>Has the game of basketball become less physical over the years?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550"/>
            <a:ext cx="3929575" cy="30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825" y="1646350"/>
            <a:ext cx="3869176" cy="29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dirty="0"/>
              <a:t>The Evolution of Big Men (3-pt attempted)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400250" y="1070551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" sz="1400" i="1"/>
              <a:t>Do Centers and Power Forwards take more 3-point shots and are they making those shots?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1643125"/>
            <a:ext cx="3865075" cy="31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140600" y="4691550"/>
            <a:ext cx="1205100" cy="3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Centers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000" y="1616213"/>
            <a:ext cx="3698849" cy="32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8070325" y="4293425"/>
            <a:ext cx="882300" cy="31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 b="1"/>
              <a:t>Power Forward</a:t>
            </a:r>
          </a:p>
          <a:p>
            <a:pPr marL="0" lvl="0" indent="0">
              <a:spcBef>
                <a:spcPts val="0"/>
              </a:spcBef>
              <a:buNone/>
            </a:pPr>
            <a:endParaRPr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The Evolution of Big Men (3-pt %)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410100" y="1595776"/>
            <a:ext cx="6321600" cy="3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0" y="1211350"/>
            <a:ext cx="4364925" cy="308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979925" y="4357975"/>
            <a:ext cx="1388100" cy="3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Centers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25" y="1211349"/>
            <a:ext cx="4172974" cy="2972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380950" y="4357975"/>
            <a:ext cx="2507100" cy="3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Power Forwards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Which Schools Produce Better Players? (Player Efficiency Ratings)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410100" y="1595776"/>
            <a:ext cx="6321600" cy="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25" y="1595775"/>
            <a:ext cx="6570500" cy="2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7E6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Which Schools Produce Better Players? (Win Shares)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410100" y="1595776"/>
            <a:ext cx="6321600" cy="6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125" y="1474200"/>
            <a:ext cx="6943725" cy="30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Arial</vt:lpstr>
      <vt:lpstr>Lato</vt:lpstr>
      <vt:lpstr>Swiss</vt:lpstr>
      <vt:lpstr>The Evolution of the Game of Basketball</vt:lpstr>
      <vt:lpstr>Physicality</vt:lpstr>
      <vt:lpstr>The Evolution of Big Men (3-pt attempted)</vt:lpstr>
      <vt:lpstr>The Evolution of Big Men (3-pt %) </vt:lpstr>
      <vt:lpstr>Which Schools Produce Better Players? (Player Efficiency Ratings)</vt:lpstr>
      <vt:lpstr>Which Schools Produce Better Players? (Win Shares)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the Game of Basketball</dc:title>
  <cp:lastModifiedBy>Albert Li</cp:lastModifiedBy>
  <cp:revision>1</cp:revision>
  <dcterms:modified xsi:type="dcterms:W3CDTF">2017-12-06T20:55:45Z</dcterms:modified>
</cp:coreProperties>
</file>