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notesMasterIdLst>
    <p:notesMasterId r:id="rId7"/>
  </p:notesMasterIdLst>
  <p:sldIdLst>
    <p:sldId id="11089984" r:id="rId5"/>
    <p:sldId id="11089981" r:id="rId6"/>
    <p:sldId id="11090007" r:id="rId8"/>
    <p:sldId id="11090021" r:id="rId9"/>
    <p:sldId id="11090023" r:id="rId10"/>
    <p:sldId id="11090022" r:id="rId11"/>
    <p:sldId id="11090024" r:id="rId12"/>
    <p:sldId id="11090027" r:id="rId13"/>
    <p:sldId id="11090028" r:id="rId14"/>
    <p:sldId id="11090029" r:id="rId15"/>
    <p:sldId id="11090030" r:id="rId16"/>
    <p:sldId id="11090035" r:id="rId17"/>
    <p:sldId id="11090031" r:id="rId18"/>
    <p:sldId id="11090032" r:id="rId19"/>
    <p:sldId id="11090033" r:id="rId20"/>
    <p:sldId id="11090034" r:id="rId21"/>
    <p:sldId id="11090036" r:id="rId22"/>
    <p:sldId id="11090037" r:id="rId23"/>
    <p:sldId id="11090006" r:id="rId24"/>
    <p:sldId id="11090039" r:id="rId25"/>
    <p:sldId id="11090043" r:id="rId26"/>
    <p:sldId id="11090044" r:id="rId27"/>
    <p:sldId id="11090047" r:id="rId28"/>
    <p:sldId id="11090040" r:id="rId29"/>
    <p:sldId id="11090001" r:id="rId30"/>
    <p:sldId id="11090012" r:id="rId31"/>
    <p:sldId id="11090020" r:id="rId32"/>
  </p:sldIdLst>
  <p:sldSz cx="12192000" cy="6858000"/>
  <p:notesSz cx="6858000" cy="9144000"/>
  <p:custDataLst>
    <p:tags r:id="rId3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07" autoAdjust="0"/>
    <p:restoredTop sz="74143"/>
  </p:normalViewPr>
  <p:slideViewPr>
    <p:cSldViewPr snapToGrid="0">
      <p:cViewPr>
        <p:scale>
          <a:sx n="57" d="100"/>
          <a:sy n="57" d="100"/>
        </p:scale>
        <p:origin x="200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-5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6" Type="http://schemas.openxmlformats.org/officeDocument/2006/relationships/tags" Target="tags/tag1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C8833-3C53-6348-9484-07100005D3C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D87149-7770-5D43-AF6F-1FD8B6A544A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D87149-7770-5D43-AF6F-1FD8B6A544A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D87149-7770-5D43-AF6F-1FD8B6A544A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8E0B-D808-42A4-BD00-5770B2D47F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D7AE8-9822-483E-B41A-DF5288817F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8E0B-D808-42A4-BD00-5770B2D47F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D7AE8-9822-483E-B41A-DF5288817F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8E0B-D808-42A4-BD00-5770B2D47F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D7AE8-9822-483E-B41A-DF5288817F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8E0B-D808-42A4-BD00-5770B2D47F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D7AE8-9822-483E-B41A-DF5288817F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8E0B-D808-42A4-BD00-5770B2D47F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D7AE8-9822-483E-B41A-DF5288817F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8E0B-D808-42A4-BD00-5770B2D47F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D7AE8-9822-483E-B41A-DF5288817F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8E0B-D808-42A4-BD00-5770B2D47F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D7AE8-9822-483E-B41A-DF5288817F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8E0B-D808-42A4-BD00-5770B2D47F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D7AE8-9822-483E-B41A-DF5288817F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8E0B-D808-42A4-BD00-5770B2D47F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D7AE8-9822-483E-B41A-DF5288817F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8E0B-D808-42A4-BD00-5770B2D47F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D7AE8-9822-483E-B41A-DF5288817F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8E0B-D808-42A4-BD00-5770B2D47F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D7AE8-9822-483E-B41A-DF5288817F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8E0B-D808-42A4-BD00-5770B2D47F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D7AE8-9822-483E-B41A-DF5288817F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8E0B-D808-42A4-BD00-5770B2D47F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D7AE8-9822-483E-B41A-DF5288817F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8E0B-D808-42A4-BD00-5770B2D47F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D7AE8-9822-483E-B41A-DF5288817F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8E0B-D808-42A4-BD00-5770B2D47F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D7AE8-9822-483E-B41A-DF5288817F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8E0B-D808-42A4-BD00-5770B2D47F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D7AE8-9822-483E-B41A-DF5288817F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8E0B-D808-42A4-BD00-5770B2D47F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D7AE8-9822-483E-B41A-DF5288817F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8E0B-D808-42A4-BD00-5770B2D47F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D7AE8-9822-483E-B41A-DF5288817F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8E0B-D808-42A4-BD00-5770B2D47F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D7AE8-9822-483E-B41A-DF5288817F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8E0B-D808-42A4-BD00-5770B2D47F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D7AE8-9822-483E-B41A-DF5288817F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8E0B-D808-42A4-BD00-5770B2D47F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D7AE8-9822-483E-B41A-DF5288817F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8E0B-D808-42A4-BD00-5770B2D47F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D7AE8-9822-483E-B41A-DF5288817F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8E0B-D808-42A4-BD00-5770B2D47F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D7AE8-9822-483E-B41A-DF5288817F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8E0B-D808-42A4-BD00-5770B2D47F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D7AE8-9822-483E-B41A-DF5288817F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8E0B-D808-42A4-BD00-5770B2D47F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D7AE8-9822-483E-B41A-DF5288817F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8E0B-D808-42A4-BD00-5770B2D47F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D7AE8-9822-483E-B41A-DF5288817F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8E0B-D808-42A4-BD00-5770B2D47F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D7AE8-9822-483E-B41A-DF5288817F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8E0B-D808-42A4-BD00-5770B2D47F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D7AE8-9822-483E-B41A-DF5288817F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8E0B-D808-42A4-BD00-5770B2D47F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D7AE8-9822-483E-B41A-DF5288817F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8E0B-D808-42A4-BD00-5770B2D47F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D7AE8-9822-483E-B41A-DF5288817F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8E0B-D808-42A4-BD00-5770B2D47F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D7AE8-9822-483E-B41A-DF5288817F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8E0B-D808-42A4-BD00-5770B2D47F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D7AE8-9822-483E-B41A-DF5288817F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8E0B-D808-42A4-BD00-5770B2D47F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D7AE8-9822-483E-B41A-DF5288817F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E8E0B-D808-42A4-BD00-5770B2D47F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D7AE8-9822-483E-B41A-DF5288817FC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E8E0B-D808-42A4-BD00-5770B2D47F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D7AE8-9822-483E-B41A-DF5288817FC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E8E0B-D808-42A4-BD00-5770B2D47F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D7AE8-9822-483E-B41A-DF5288817FC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9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" Target="slid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image" Target="../media/image9.png"/><Relationship Id="rId1" Type="http://schemas.openxmlformats.org/officeDocument/2006/relationships/slide" Target="slid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image" Target="../media/image15.png"/><Relationship Id="rId1" Type="http://schemas.openxmlformats.org/officeDocument/2006/relationships/slide" Target="slide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slide" Target="slide19.xml"/><Relationship Id="rId2" Type="http://schemas.openxmlformats.org/officeDocument/2006/relationships/slide" Target="slide8.xml"/><Relationship Id="rId1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slide" Target="slide6.xml"/><Relationship Id="rId2" Type="http://schemas.openxmlformats.org/officeDocument/2006/relationships/slide" Target="slide7.xml"/><Relationship Id="rId1" Type="http://schemas.openxmlformats.org/officeDocument/2006/relationships/slide" Target="slid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" Target="slide5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9.xml"/><Relationship Id="rId4" Type="http://schemas.openxmlformats.org/officeDocument/2006/relationships/slide" Target="slide4.xml"/><Relationship Id="rId3" Type="http://schemas.openxmlformats.org/officeDocument/2006/relationships/slide" Target="slide13.xml"/><Relationship Id="rId2" Type="http://schemas.openxmlformats.org/officeDocument/2006/relationships/slide" Target="slide9.xml"/><Relationship Id="rId1" Type="http://schemas.openxmlformats.org/officeDocument/2006/relationships/slide" Target="slide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-1185335" y="-1219198"/>
            <a:ext cx="3962395" cy="3962395"/>
          </a:xfrm>
          <a:prstGeom prst="ellipse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338668" y="812799"/>
            <a:ext cx="3096512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778934" y="338666"/>
            <a:ext cx="0" cy="48108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 flipH="1">
            <a:off x="10594927" y="5324198"/>
            <a:ext cx="2472266" cy="2472266"/>
          </a:xfrm>
          <a:prstGeom prst="ellipse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 flipH="1" flipV="1">
            <a:off x="8853074" y="6124518"/>
            <a:ext cx="3096512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11509320" y="1756611"/>
            <a:ext cx="0" cy="4842041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868416" y="2282332"/>
            <a:ext cx="6455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项目报告</a:t>
            </a:r>
            <a:endParaRPr lang="zh-CN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003442" y="1890678"/>
            <a:ext cx="61851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WORK ITEM ANALYSIS REPORT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7" name="矩形: 圆角 26"/>
          <p:cNvSpPr/>
          <p:nvPr/>
        </p:nvSpPr>
        <p:spPr>
          <a:xfrm>
            <a:off x="3894455" y="4225925"/>
            <a:ext cx="4403090" cy="92329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cs typeface="+mn-ea"/>
                <a:sym typeface="+mn-lt"/>
              </a:rPr>
              <a:t>汇报人：徐亦航</a:t>
            </a:r>
            <a:r>
              <a:rPr lang="en-US" altLang="zh-CN" sz="2000" b="1" dirty="0">
                <a:cs typeface="+mn-ea"/>
                <a:sym typeface="+mn-lt"/>
              </a:rPr>
              <a:t> </a:t>
            </a:r>
            <a:r>
              <a:rPr lang="zh-CN" altLang="en-US" sz="2000" b="1" dirty="0">
                <a:cs typeface="+mn-ea"/>
                <a:sym typeface="+mn-lt"/>
              </a:rPr>
              <a:t>沈淼杰</a:t>
            </a:r>
            <a:r>
              <a:rPr lang="en-US" altLang="zh-CN" sz="2000" b="1" dirty="0">
                <a:cs typeface="+mn-ea"/>
                <a:sym typeface="+mn-lt"/>
              </a:rPr>
              <a:t> </a:t>
            </a:r>
            <a:r>
              <a:rPr lang="zh-CN" altLang="en-US" sz="2000" b="1" dirty="0">
                <a:cs typeface="+mn-ea"/>
                <a:sym typeface="+mn-lt"/>
              </a:rPr>
              <a:t>陈思</a:t>
            </a:r>
            <a:r>
              <a:rPr lang="zh-CN" altLang="en-US" sz="2000" b="1" dirty="0">
                <a:cs typeface="+mn-ea"/>
                <a:sym typeface="+mn-lt"/>
              </a:rPr>
              <a:t>钜</a:t>
            </a:r>
            <a:endParaRPr lang="zh-CN" altLang="en-US" sz="2000" b="1" dirty="0"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 flipH="1">
            <a:off x="10967360" y="-718450"/>
            <a:ext cx="1971511" cy="1971511"/>
          </a:xfrm>
          <a:prstGeom prst="ellipse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9117994" y="502556"/>
            <a:ext cx="3096512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11774240" y="28423"/>
            <a:ext cx="0" cy="48108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 flipV="1">
            <a:off x="-788009" y="5532325"/>
            <a:ext cx="1971511" cy="1971511"/>
          </a:xfrm>
          <a:prstGeom prst="ellipse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-63644" y="6282830"/>
            <a:ext cx="3096512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376622" y="1946113"/>
            <a:ext cx="0" cy="48108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9785" y="732790"/>
            <a:ext cx="8357235" cy="53676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 flipH="1">
            <a:off x="10967360" y="-718450"/>
            <a:ext cx="1971511" cy="1971511"/>
          </a:xfrm>
          <a:prstGeom prst="ellipse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9117994" y="502556"/>
            <a:ext cx="3096512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11774240" y="28423"/>
            <a:ext cx="0" cy="48108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 flipV="1">
            <a:off x="-788009" y="5532325"/>
            <a:ext cx="1971511" cy="1971511"/>
          </a:xfrm>
          <a:prstGeom prst="ellipse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-63644" y="6282830"/>
            <a:ext cx="3096512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376622" y="1946113"/>
            <a:ext cx="0" cy="48108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7245" y="1252855"/>
            <a:ext cx="8032750" cy="40970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 flipH="1">
            <a:off x="10967360" y="-718450"/>
            <a:ext cx="1971511" cy="1971511"/>
          </a:xfrm>
          <a:prstGeom prst="ellipse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9117994" y="502556"/>
            <a:ext cx="3096512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11774240" y="28423"/>
            <a:ext cx="0" cy="48108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 flipV="1">
            <a:off x="-788009" y="5532325"/>
            <a:ext cx="1971511" cy="1971511"/>
          </a:xfrm>
          <a:prstGeom prst="ellipse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-63644" y="6282830"/>
            <a:ext cx="3096512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376622" y="1946113"/>
            <a:ext cx="0" cy="48108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75" y="1252855"/>
            <a:ext cx="6135370" cy="42532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465" y="1695450"/>
            <a:ext cx="5574665" cy="33680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29630" y="57150"/>
            <a:ext cx="4236720" cy="67437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40" y="259080"/>
            <a:ext cx="5310505" cy="6022975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>
          <a:xfrm flipH="1">
            <a:off x="10967360" y="-718450"/>
            <a:ext cx="1971511" cy="1971511"/>
          </a:xfrm>
          <a:prstGeom prst="ellipse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9117994" y="502556"/>
            <a:ext cx="3096512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11774240" y="28423"/>
            <a:ext cx="0" cy="48108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 flipV="1">
            <a:off x="-788009" y="5532325"/>
            <a:ext cx="1971511" cy="1971511"/>
          </a:xfrm>
          <a:prstGeom prst="ellipse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-63644" y="6282830"/>
            <a:ext cx="3096512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376622" y="1946113"/>
            <a:ext cx="0" cy="48108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 flipH="1">
            <a:off x="10967360" y="-718450"/>
            <a:ext cx="1971511" cy="1971511"/>
          </a:xfrm>
          <a:prstGeom prst="ellipse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9117994" y="502556"/>
            <a:ext cx="3096512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11774240" y="28423"/>
            <a:ext cx="0" cy="48108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 flipV="1">
            <a:off x="-788009" y="5532325"/>
            <a:ext cx="1971511" cy="1971511"/>
          </a:xfrm>
          <a:prstGeom prst="ellipse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-63644" y="6282830"/>
            <a:ext cx="3096512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376622" y="1946113"/>
            <a:ext cx="0" cy="48108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640" y="502285"/>
            <a:ext cx="9296400" cy="56064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 flipH="1">
            <a:off x="10967360" y="-718450"/>
            <a:ext cx="1971511" cy="1971511"/>
          </a:xfrm>
          <a:prstGeom prst="ellipse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9117994" y="502556"/>
            <a:ext cx="3096512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11774240" y="28423"/>
            <a:ext cx="0" cy="48108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 flipV="1">
            <a:off x="-788009" y="5532325"/>
            <a:ext cx="1971511" cy="1971511"/>
          </a:xfrm>
          <a:prstGeom prst="ellipse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-63644" y="6282830"/>
            <a:ext cx="3096512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376622" y="1946113"/>
            <a:ext cx="0" cy="48108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-2147482612" descr="16593999430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8360" y="433705"/>
            <a:ext cx="9970135" cy="52679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990" y="192405"/>
            <a:ext cx="4039235" cy="61791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0760" y="753745"/>
            <a:ext cx="7345680" cy="2430780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>
          <a:xfrm flipH="1">
            <a:off x="10967360" y="-718450"/>
            <a:ext cx="1971511" cy="1971511"/>
          </a:xfrm>
          <a:prstGeom prst="ellipse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9117994" y="502556"/>
            <a:ext cx="3096512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11774240" y="28423"/>
            <a:ext cx="0" cy="48108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 flipV="1">
            <a:off x="-788009" y="5532325"/>
            <a:ext cx="1971511" cy="1971511"/>
          </a:xfrm>
          <a:prstGeom prst="ellipse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-63644" y="6282830"/>
            <a:ext cx="3096512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376622" y="1946113"/>
            <a:ext cx="0" cy="48108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290" y="3531870"/>
            <a:ext cx="5707380" cy="27508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 flipH="1">
            <a:off x="10967360" y="-718450"/>
            <a:ext cx="1971511" cy="1971511"/>
          </a:xfrm>
          <a:prstGeom prst="ellipse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9117994" y="502556"/>
            <a:ext cx="3096512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11774240" y="28423"/>
            <a:ext cx="0" cy="48108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 flipV="1">
            <a:off x="-788009" y="5532325"/>
            <a:ext cx="1971511" cy="1971511"/>
          </a:xfrm>
          <a:prstGeom prst="ellipse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-63644" y="6282830"/>
            <a:ext cx="3096512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376622" y="1946113"/>
            <a:ext cx="0" cy="48108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4260" y="539115"/>
            <a:ext cx="7524115" cy="57804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 flipH="1">
            <a:off x="10967360" y="-718450"/>
            <a:ext cx="1971511" cy="1971511"/>
          </a:xfrm>
          <a:prstGeom prst="ellipse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9117994" y="502556"/>
            <a:ext cx="3096512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11774240" y="28423"/>
            <a:ext cx="0" cy="48108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 flipV="1">
            <a:off x="-788009" y="5532325"/>
            <a:ext cx="1971511" cy="1971511"/>
          </a:xfrm>
          <a:prstGeom prst="ellipse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-63644" y="6282830"/>
            <a:ext cx="3096512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376622" y="1946113"/>
            <a:ext cx="0" cy="48108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600200"/>
            <a:ext cx="8077200" cy="3657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660406" y="1290434"/>
            <a:ext cx="10858494" cy="4830960"/>
          </a:xfrm>
          <a:prstGeom prst="roundRect">
            <a:avLst>
              <a:gd name="adj" fmla="val 8780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914400" y="2611460"/>
            <a:ext cx="10363200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914400" y="4257152"/>
            <a:ext cx="10363200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914400" y="5902845"/>
            <a:ext cx="10363200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8"/>
          <p:cNvSpPr/>
          <p:nvPr/>
        </p:nvSpPr>
        <p:spPr>
          <a:xfrm>
            <a:off x="1009935" y="1660743"/>
            <a:ext cx="709685" cy="61179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等腰三角形 10"/>
          <p:cNvSpPr/>
          <p:nvPr/>
        </p:nvSpPr>
        <p:spPr>
          <a:xfrm>
            <a:off x="1009935" y="3289753"/>
            <a:ext cx="709685" cy="61179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等腰三角形 12"/>
          <p:cNvSpPr/>
          <p:nvPr/>
        </p:nvSpPr>
        <p:spPr>
          <a:xfrm>
            <a:off x="1009935" y="4918764"/>
            <a:ext cx="709685" cy="61179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2011854" y="1370409"/>
            <a:ext cx="2117142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+mn-ea"/>
                <a:sym typeface="+mn-lt"/>
              </a:rPr>
              <a:t>沈淼杰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+mn-ea"/>
              <a:sym typeface="+mn-lt"/>
            </a:endParaRPr>
          </a:p>
          <a:p>
            <a:pPr algn="dist"/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+mn-ea"/>
              <a:sym typeface="+mn-lt"/>
            </a:endParaRP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2011854" y="1835141"/>
            <a:ext cx="9238451" cy="41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D0D0D"/>
                </a:solidFill>
                <a:latin typeface="+mn-lt"/>
                <a:ea typeface="+mn-ea"/>
                <a:cs typeface="+mn-ea"/>
                <a:sym typeface="+mn-lt"/>
              </a:rPr>
              <a:t>负责程序框架搭建，教师模块代码编写，程序整合，代码</a:t>
            </a:r>
            <a:r>
              <a:rPr lang="zh-CN" altLang="en-US" sz="1400" dirty="0">
                <a:solidFill>
                  <a:srgbClr val="0D0D0D"/>
                </a:solidFill>
                <a:latin typeface="+mn-lt"/>
                <a:ea typeface="+mn-ea"/>
                <a:cs typeface="+mn-ea"/>
                <a:sym typeface="+mn-lt"/>
              </a:rPr>
              <a:t>演示</a:t>
            </a:r>
            <a:endParaRPr lang="zh-CN" altLang="en-US" sz="1400" dirty="0">
              <a:solidFill>
                <a:srgbClr val="0D0D0D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2011854" y="3486387"/>
            <a:ext cx="9238451" cy="41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D0D0D"/>
                </a:solidFill>
                <a:latin typeface="+mn-lt"/>
                <a:ea typeface="+mn-ea"/>
                <a:cs typeface="+mn-ea"/>
                <a:sym typeface="+mn-lt"/>
              </a:rPr>
              <a:t>负责加密</a:t>
            </a:r>
            <a:r>
              <a:rPr lang="zh-CN" altLang="en-US" sz="1400" dirty="0">
                <a:solidFill>
                  <a:srgbClr val="0D0D0D"/>
                </a:solidFill>
                <a:latin typeface="+mn-lt"/>
                <a:ea typeface="+mn-ea"/>
                <a:cs typeface="+mn-ea"/>
                <a:sym typeface="+mn-lt"/>
              </a:rPr>
              <a:t>解密、登录以及学生模块代码编写，</a:t>
            </a:r>
            <a:r>
              <a:rPr lang="zh-CN" altLang="en-US" sz="1400" dirty="0">
                <a:solidFill>
                  <a:srgbClr val="0D0D0D"/>
                </a:solidFill>
                <a:latin typeface="+mn-lt"/>
                <a:ea typeface="+mn-ea"/>
                <a:cs typeface="+mn-ea"/>
                <a:sym typeface="+mn-lt"/>
              </a:rPr>
              <a:t>汇报</a:t>
            </a:r>
            <a:endParaRPr lang="zh-CN" altLang="en-US" sz="1400" dirty="0">
              <a:solidFill>
                <a:srgbClr val="0D0D0D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3" name="文本框 22"/>
          <p:cNvSpPr txBox="1">
            <a:spLocks noChangeArrowheads="1"/>
          </p:cNvSpPr>
          <p:nvPr/>
        </p:nvSpPr>
        <p:spPr bwMode="auto">
          <a:xfrm>
            <a:off x="2011854" y="4640441"/>
            <a:ext cx="2117142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+mn-ea"/>
                <a:sym typeface="+mn-lt"/>
              </a:rPr>
              <a:t>陈思钜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+mn-ea"/>
              <a:sym typeface="+mn-lt"/>
            </a:endParaRPr>
          </a:p>
        </p:txBody>
      </p:sp>
      <p:sp>
        <p:nvSpPr>
          <p:cNvPr id="25" name="文本框 24"/>
          <p:cNvSpPr txBox="1">
            <a:spLocks noChangeArrowheads="1"/>
          </p:cNvSpPr>
          <p:nvPr/>
        </p:nvSpPr>
        <p:spPr bwMode="auto">
          <a:xfrm>
            <a:off x="2003404" y="5105173"/>
            <a:ext cx="9246902" cy="41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D0D0D"/>
                </a:solidFill>
                <a:latin typeface="+mn-lt"/>
                <a:ea typeface="+mn-ea"/>
                <a:cs typeface="+mn-ea"/>
                <a:sym typeface="+mn-lt"/>
              </a:rPr>
              <a:t>负责函数、对象命名，校长模块代码编写，</a:t>
            </a:r>
            <a:r>
              <a:rPr lang="en-US" altLang="zh-CN" sz="1400" dirty="0">
                <a:solidFill>
                  <a:srgbClr val="0D0D0D"/>
                </a:solidFill>
                <a:latin typeface="+mn-lt"/>
                <a:ea typeface="+mn-ea"/>
                <a:cs typeface="+mn-ea"/>
                <a:sym typeface="+mn-lt"/>
              </a:rPr>
              <a:t>ppt</a:t>
            </a:r>
            <a:r>
              <a:rPr lang="zh-CN" altLang="en-US" sz="1400" dirty="0">
                <a:solidFill>
                  <a:srgbClr val="0D0D0D"/>
                </a:solidFill>
                <a:latin typeface="+mn-lt"/>
                <a:ea typeface="+mn-ea"/>
                <a:cs typeface="+mn-ea"/>
                <a:sym typeface="+mn-lt"/>
              </a:rPr>
              <a:t>制作</a:t>
            </a:r>
            <a:endParaRPr lang="zh-CN" altLang="en-US" sz="1400" dirty="0">
              <a:solidFill>
                <a:srgbClr val="0D0D0D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 flipH="1">
            <a:off x="10967360" y="-718450"/>
            <a:ext cx="1971511" cy="1971511"/>
          </a:xfrm>
          <a:prstGeom prst="ellipse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8" name="直接连接符 17"/>
          <p:cNvCxnSpPr/>
          <p:nvPr/>
        </p:nvCxnSpPr>
        <p:spPr>
          <a:xfrm flipH="1">
            <a:off x="9117994" y="502556"/>
            <a:ext cx="3096512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11774240" y="28423"/>
            <a:ext cx="0" cy="48108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 flipV="1">
            <a:off x="-788009" y="5532325"/>
            <a:ext cx="1971511" cy="1971511"/>
          </a:xfrm>
          <a:prstGeom prst="ellipse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V="1">
            <a:off x="-63644" y="6282830"/>
            <a:ext cx="3096512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V="1">
            <a:off x="376622" y="1946113"/>
            <a:ext cx="0" cy="48108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/>
          <p:cNvSpPr/>
          <p:nvPr/>
        </p:nvSpPr>
        <p:spPr>
          <a:xfrm>
            <a:off x="376622" y="381853"/>
            <a:ext cx="523221" cy="52322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200" b="1" dirty="0">
              <a:cs typeface="+mn-ea"/>
              <a:sym typeface="+mn-lt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997817" y="930345"/>
            <a:ext cx="2909438" cy="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997817" y="356581"/>
            <a:ext cx="2909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  <a:hlinkClick r:id="rId1" tooltip="" action="ppaction://hlinksldjump">
                  <a:extLst>
                    <a:ext uri="{DAF060AB-1E55-43B9-8AAB-6FB025537F2F}">
                      <wpsdc:hlinkClr xmlns:wpsdc="http://www.wps.cn/officeDocument/2017/drawingmlCustomData" val="000000"/>
                      <wpsdc:folHlinkClr xmlns:wpsdc="http://www.wps.cn/officeDocument/2017/drawingmlCustomData" val="000000"/>
                      <wpsdc:hlinkUnderline xmlns:wpsdc="http://www.wps.cn/officeDocument/2017/drawingmlCustomData" val="0"/>
                    </a:ext>
                  </a:extLst>
                </a:hlinkClick>
              </a:rPr>
              <a:t>小组成员：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0" name="文本框 39"/>
          <p:cNvSpPr txBox="1">
            <a:spLocks noChangeArrowheads="1"/>
          </p:cNvSpPr>
          <p:nvPr/>
        </p:nvSpPr>
        <p:spPr bwMode="auto">
          <a:xfrm>
            <a:off x="2011854" y="2967603"/>
            <a:ext cx="2117142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+mn-ea"/>
                <a:sym typeface="+mn-lt"/>
              </a:rPr>
              <a:t>徐亦航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+mn-ea"/>
              <a:sym typeface="+mn-lt"/>
            </a:endParaRPr>
          </a:p>
          <a:p>
            <a:pPr algn="dist"/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6016858" y="1700311"/>
            <a:ext cx="4351867" cy="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6016858" y="3106143"/>
            <a:ext cx="4351867" cy="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016858" y="4511975"/>
            <a:ext cx="4351867" cy="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6016858" y="5917807"/>
            <a:ext cx="4351867" cy="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3"/>
          <p:cNvSpPr txBox="1"/>
          <p:nvPr/>
        </p:nvSpPr>
        <p:spPr>
          <a:xfrm>
            <a:off x="2862021" y="2056485"/>
            <a:ext cx="718218" cy="2801245"/>
          </a:xfrm>
          <a:prstGeom prst="rect">
            <a:avLst/>
          </a:prstGeom>
          <a:noFill/>
        </p:spPr>
        <p:txBody>
          <a:bodyPr vert="eaVert" wrap="none" lIns="91450" tIns="45725" rIns="91450" bIns="45725" rtlCol="0" anchor="ctr" anchorCtr="1">
            <a:noAutofit/>
          </a:bodyPr>
          <a:lstStyle>
            <a:defPPr>
              <a:defRPr lang="zh-CN"/>
            </a:defPPr>
            <a:lvl1pPr marL="0" algn="l" defTabSz="108902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902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025" algn="l" defTabSz="108902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220" algn="l" defTabSz="108902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7415" algn="l" defTabSz="108902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1610" algn="l" defTabSz="108902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6440" algn="l" defTabSz="108902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635" algn="l" defTabSz="108902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830" algn="l" defTabSz="108902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b="1" spc="300" dirty="0">
                <a:solidFill>
                  <a:schemeClr val="tx2"/>
                </a:solidFill>
                <a:cs typeface="+mn-ea"/>
                <a:sym typeface="+mn-lt"/>
              </a:rPr>
              <a:t>CONTENTS</a:t>
            </a:r>
            <a:endParaRPr lang="zh-CN" altLang="en-US" sz="3200" b="1" spc="3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22" name="文本框"/>
          <p:cNvSpPr txBox="1"/>
          <p:nvPr/>
        </p:nvSpPr>
        <p:spPr>
          <a:xfrm>
            <a:off x="1823275" y="1333387"/>
            <a:ext cx="1038746" cy="2123720"/>
          </a:xfrm>
          <a:prstGeom prst="rect">
            <a:avLst/>
          </a:prstGeom>
        </p:spPr>
        <p:txBody>
          <a:bodyPr vert="eaVert"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None/>
            </a:pPr>
            <a:r>
              <a:rPr lang="zh-CN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环节</a:t>
            </a:r>
            <a:endParaRPr lang="en-US" altLang="zh-CN" sz="44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4852326" y="982093"/>
            <a:ext cx="718218" cy="71821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cs typeface="+mn-ea"/>
                <a:sym typeface="+mn-lt"/>
              </a:rPr>
              <a:t>1</a:t>
            </a:r>
            <a:endParaRPr lang="zh-CN" altLang="en-US" sz="2800" b="1" dirty="0"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852326" y="2373209"/>
            <a:ext cx="718218" cy="71821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cs typeface="+mn-ea"/>
                <a:sym typeface="+mn-lt"/>
              </a:rPr>
              <a:t>2</a:t>
            </a:r>
            <a:endParaRPr lang="zh-CN" altLang="en-US" sz="2800" b="1" dirty="0"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4852326" y="3764325"/>
            <a:ext cx="718218" cy="71821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cs typeface="+mn-ea"/>
                <a:sym typeface="+mn-lt"/>
              </a:rPr>
              <a:t>3</a:t>
            </a:r>
            <a:endParaRPr lang="zh-CN" altLang="en-US" sz="2800" b="1" dirty="0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4852326" y="5155440"/>
            <a:ext cx="718218" cy="71821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cs typeface="+mn-ea"/>
                <a:sym typeface="+mn-lt"/>
              </a:rPr>
              <a:t>4</a:t>
            </a:r>
            <a:endParaRPr lang="zh-CN" altLang="en-US" sz="2800" b="1" dirty="0"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374877" y="940192"/>
            <a:ext cx="363582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项目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介绍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374877" y="2373209"/>
            <a:ext cx="363582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功能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演示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374877" y="3731159"/>
            <a:ext cx="3635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代码展示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5" name="椭圆 34"/>
          <p:cNvSpPr/>
          <p:nvPr/>
        </p:nvSpPr>
        <p:spPr>
          <a:xfrm flipH="1">
            <a:off x="10967360" y="-718450"/>
            <a:ext cx="1971511" cy="1971511"/>
          </a:xfrm>
          <a:prstGeom prst="ellipse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36" name="直接连接符 35"/>
          <p:cNvCxnSpPr/>
          <p:nvPr/>
        </p:nvCxnSpPr>
        <p:spPr>
          <a:xfrm flipH="1">
            <a:off x="9117994" y="502556"/>
            <a:ext cx="3096512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11774240" y="28423"/>
            <a:ext cx="0" cy="48108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 flipV="1">
            <a:off x="-788009" y="4294069"/>
            <a:ext cx="3209766" cy="3209766"/>
          </a:xfrm>
          <a:prstGeom prst="ellipse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39" name="直接连接符 38"/>
          <p:cNvCxnSpPr/>
          <p:nvPr/>
        </p:nvCxnSpPr>
        <p:spPr>
          <a:xfrm flipV="1">
            <a:off x="-63644" y="6282830"/>
            <a:ext cx="3096512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V="1">
            <a:off x="376622" y="1946113"/>
            <a:ext cx="0" cy="48108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374877" y="5084365"/>
            <a:ext cx="3635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项目总结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 flipH="1">
            <a:off x="10967360" y="-718450"/>
            <a:ext cx="1971511" cy="1971511"/>
          </a:xfrm>
          <a:prstGeom prst="ellipse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9117994" y="502556"/>
            <a:ext cx="3096512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11774240" y="28423"/>
            <a:ext cx="0" cy="48108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 flipV="1">
            <a:off x="-788009" y="5532325"/>
            <a:ext cx="1971511" cy="1971511"/>
          </a:xfrm>
          <a:prstGeom prst="ellipse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-63644" y="6282830"/>
            <a:ext cx="3096512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376622" y="1946113"/>
            <a:ext cx="0" cy="48108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-2147482617" descr="165940013354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4465" y="1085850"/>
            <a:ext cx="9323070" cy="54305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3449320" y="502285"/>
            <a:ext cx="52927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ctr"/>
            <a:r>
              <a:rPr lang="zh-CN" sz="2400" b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黑体" panose="02010609060101010101" charset="-122"/>
              </a:rPr>
              <a:t>create_project.sh脚本文件</a:t>
            </a:r>
            <a:endParaRPr lang="zh-CN" altLang="en-US" sz="2400" b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 flipH="1">
            <a:off x="10967360" y="-718450"/>
            <a:ext cx="1971511" cy="1971511"/>
          </a:xfrm>
          <a:prstGeom prst="ellipse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9117994" y="502556"/>
            <a:ext cx="3096512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11774240" y="28423"/>
            <a:ext cx="0" cy="48108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 flipV="1">
            <a:off x="-788009" y="5532325"/>
            <a:ext cx="1971511" cy="1971511"/>
          </a:xfrm>
          <a:prstGeom prst="ellipse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-63644" y="6282830"/>
            <a:ext cx="3096512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376622" y="1946113"/>
            <a:ext cx="0" cy="48108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-2147482616" descr="165940017708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6700" y="1181735"/>
            <a:ext cx="9118600" cy="52876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3556000" y="502285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 algn="ctr"/>
            <a:r>
              <a:rPr lang="zh-CN" sz="2400" b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黑体" panose="02010609060101010101" charset="-122"/>
              </a:rPr>
              <a:t>创建Makefile脚本文件</a:t>
            </a:r>
            <a:endParaRPr lang="zh-CN" altLang="en-US" sz="2400" b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 flipH="1">
            <a:off x="10967360" y="-718450"/>
            <a:ext cx="1971511" cy="1971511"/>
          </a:xfrm>
          <a:prstGeom prst="ellipse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9117994" y="502556"/>
            <a:ext cx="3096512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11774240" y="28423"/>
            <a:ext cx="0" cy="48108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 flipV="1">
            <a:off x="-788009" y="5532325"/>
            <a:ext cx="1971511" cy="1971511"/>
          </a:xfrm>
          <a:prstGeom prst="ellipse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-63644" y="6282830"/>
            <a:ext cx="3096512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376622" y="1946113"/>
            <a:ext cx="0" cy="48108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-2147482615" descr="165940024728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9920" y="1252855"/>
            <a:ext cx="8575040" cy="1790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3475355" y="502285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 algn="ctr"/>
            <a:r>
              <a:rPr lang="zh-CN" sz="2400" b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黑体" panose="02010609060101010101" charset="-122"/>
              </a:rPr>
              <a:t>创建sch_man_sys.conf脚本文件</a:t>
            </a:r>
            <a:endParaRPr lang="zh-CN" altLang="en-US" sz="2400" b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 flipH="1">
            <a:off x="10967360" y="-718450"/>
            <a:ext cx="1971511" cy="1971511"/>
          </a:xfrm>
          <a:prstGeom prst="ellipse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9117994" y="502556"/>
            <a:ext cx="3096512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11774240" y="28423"/>
            <a:ext cx="0" cy="48108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 flipV="1">
            <a:off x="-788009" y="5532325"/>
            <a:ext cx="1971511" cy="1971511"/>
          </a:xfrm>
          <a:prstGeom prst="ellipse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-63644" y="6282830"/>
            <a:ext cx="3096512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376622" y="1946113"/>
            <a:ext cx="0" cy="48108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3556000" y="502285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 algn="ctr"/>
            <a:r>
              <a:rPr lang="zh-CN" sz="2400" b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黑体" panose="02010609060101010101" charset="-122"/>
              </a:rPr>
              <a:t>细化Makefile脚本文件</a:t>
            </a:r>
            <a:endParaRPr lang="zh-CN" altLang="en-US" sz="2400" b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黑体" panose="0201060906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3910" y="1075055"/>
            <a:ext cx="8044180" cy="56819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 flipH="1">
            <a:off x="10967360" y="-718450"/>
            <a:ext cx="1971511" cy="1971511"/>
          </a:xfrm>
          <a:prstGeom prst="ellipse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9117994" y="502556"/>
            <a:ext cx="3096512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11774240" y="28423"/>
            <a:ext cx="0" cy="48108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 flipV="1">
            <a:off x="-788009" y="5532325"/>
            <a:ext cx="1971511" cy="1971511"/>
          </a:xfrm>
          <a:prstGeom prst="ellipse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-63644" y="6282830"/>
            <a:ext cx="3096512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376622" y="1946113"/>
            <a:ext cx="0" cy="48108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546639" y="3199469"/>
            <a:ext cx="4906956" cy="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2738405" y="2555866"/>
            <a:ext cx="1287207" cy="128720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 dirty="0">
                <a:cs typeface="+mn-ea"/>
                <a:sym typeface="+mn-lt"/>
              </a:rPr>
              <a:t>2</a:t>
            </a:r>
            <a:endParaRPr lang="en-US" altLang="zh-CN" sz="7200" b="1" dirty="0"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844789" y="2173025"/>
            <a:ext cx="424533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功能</a:t>
            </a:r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演示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 flipH="1">
            <a:off x="10967360" y="-718450"/>
            <a:ext cx="1971511" cy="1971511"/>
          </a:xfrm>
          <a:prstGeom prst="ellipse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9117994" y="502556"/>
            <a:ext cx="3096512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11774240" y="28423"/>
            <a:ext cx="0" cy="48108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 flipV="1">
            <a:off x="-788009" y="5532325"/>
            <a:ext cx="1971511" cy="1971511"/>
          </a:xfrm>
          <a:prstGeom prst="ellipse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-63644" y="6282830"/>
            <a:ext cx="3096512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376622" y="1946113"/>
            <a:ext cx="0" cy="48108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546639" y="3199469"/>
            <a:ext cx="4906956" cy="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2738405" y="2555866"/>
            <a:ext cx="1287207" cy="128720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 dirty="0">
                <a:cs typeface="+mn-ea"/>
                <a:sym typeface="+mn-lt"/>
              </a:rPr>
              <a:t>3</a:t>
            </a:r>
            <a:endParaRPr lang="zh-CN" altLang="en-US" sz="7200" b="1" dirty="0"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844789" y="2173025"/>
            <a:ext cx="4245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代码展示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 flipH="1">
            <a:off x="10967360" y="-718450"/>
            <a:ext cx="1971511" cy="1971511"/>
          </a:xfrm>
          <a:prstGeom prst="ellipse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9117994" y="502556"/>
            <a:ext cx="3096512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11774240" y="28423"/>
            <a:ext cx="0" cy="48108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 flipV="1">
            <a:off x="-788009" y="5532325"/>
            <a:ext cx="1971511" cy="1971511"/>
          </a:xfrm>
          <a:prstGeom prst="ellipse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-63644" y="6282830"/>
            <a:ext cx="3096512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376622" y="1946113"/>
            <a:ext cx="0" cy="48108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546639" y="3199469"/>
            <a:ext cx="4906956" cy="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2738405" y="2555866"/>
            <a:ext cx="1287207" cy="128720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 dirty="0">
                <a:cs typeface="+mn-ea"/>
                <a:sym typeface="+mn-lt"/>
              </a:rPr>
              <a:t>4</a:t>
            </a:r>
            <a:endParaRPr lang="zh-CN" altLang="en-US" sz="7200" b="1" dirty="0"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844789" y="2173025"/>
            <a:ext cx="4245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项目总结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638581" y="3393274"/>
            <a:ext cx="4657754" cy="46070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736341" y="3792570"/>
            <a:ext cx="5490995" cy="13897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团队分工</a:t>
            </a:r>
            <a:endParaRPr lang="zh-CN" altLang="en-US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660328" y="2411600"/>
            <a:ext cx="2108485" cy="2770682"/>
            <a:chOff x="3908425" y="969169"/>
            <a:chExt cx="2174875" cy="2858294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3968750" y="1439863"/>
              <a:ext cx="2114550" cy="2387600"/>
            </a:xfrm>
            <a:custGeom>
              <a:avLst/>
              <a:gdLst>
                <a:gd name="T0" fmla="*/ 292 w 563"/>
                <a:gd name="T1" fmla="*/ 0 h 635"/>
                <a:gd name="T2" fmla="*/ 286 w 563"/>
                <a:gd name="T3" fmla="*/ 130 h 635"/>
                <a:gd name="T4" fmla="*/ 329 w 563"/>
                <a:gd name="T5" fmla="*/ 5 h 635"/>
                <a:gd name="T6" fmla="*/ 315 w 563"/>
                <a:gd name="T7" fmla="*/ 119 h 635"/>
                <a:gd name="T8" fmla="*/ 373 w 563"/>
                <a:gd name="T9" fmla="*/ 30 h 635"/>
                <a:gd name="T10" fmla="*/ 432 w 563"/>
                <a:gd name="T11" fmla="*/ 155 h 635"/>
                <a:gd name="T12" fmla="*/ 561 w 563"/>
                <a:gd name="T13" fmla="*/ 178 h 635"/>
                <a:gd name="T14" fmla="*/ 397 w 563"/>
                <a:gd name="T15" fmla="*/ 203 h 635"/>
                <a:gd name="T16" fmla="*/ 382 w 563"/>
                <a:gd name="T17" fmla="*/ 161 h 635"/>
                <a:gd name="T18" fmla="*/ 364 w 563"/>
                <a:gd name="T19" fmla="*/ 136 h 635"/>
                <a:gd name="T20" fmla="*/ 373 w 563"/>
                <a:gd name="T21" fmla="*/ 275 h 635"/>
                <a:gd name="T22" fmla="*/ 447 w 563"/>
                <a:gd name="T23" fmla="*/ 403 h 635"/>
                <a:gd name="T24" fmla="*/ 324 w 563"/>
                <a:gd name="T25" fmla="*/ 509 h 635"/>
                <a:gd name="T26" fmla="*/ 291 w 563"/>
                <a:gd name="T27" fmla="*/ 631 h 635"/>
                <a:gd name="T28" fmla="*/ 250 w 563"/>
                <a:gd name="T29" fmla="*/ 629 h 635"/>
                <a:gd name="T30" fmla="*/ 238 w 563"/>
                <a:gd name="T31" fmla="*/ 579 h 635"/>
                <a:gd name="T32" fmla="*/ 260 w 563"/>
                <a:gd name="T33" fmla="*/ 418 h 635"/>
                <a:gd name="T34" fmla="*/ 224 w 563"/>
                <a:gd name="T35" fmla="*/ 250 h 635"/>
                <a:gd name="T36" fmla="*/ 140 w 563"/>
                <a:gd name="T37" fmla="*/ 93 h 635"/>
                <a:gd name="T38" fmla="*/ 128 w 563"/>
                <a:gd name="T39" fmla="*/ 213 h 635"/>
                <a:gd name="T40" fmla="*/ 162 w 563"/>
                <a:gd name="T41" fmla="*/ 245 h 635"/>
                <a:gd name="T42" fmla="*/ 115 w 563"/>
                <a:gd name="T43" fmla="*/ 289 h 635"/>
                <a:gd name="T44" fmla="*/ 74 w 563"/>
                <a:gd name="T45" fmla="*/ 280 h 635"/>
                <a:gd name="T46" fmla="*/ 70 w 563"/>
                <a:gd name="T47" fmla="*/ 276 h 635"/>
                <a:gd name="T48" fmla="*/ 0 w 563"/>
                <a:gd name="T49" fmla="*/ 250 h 635"/>
                <a:gd name="T50" fmla="*/ 58 w 563"/>
                <a:gd name="T51" fmla="*/ 221 h 635"/>
                <a:gd name="T52" fmla="*/ 72 w 563"/>
                <a:gd name="T53" fmla="*/ 200 h 635"/>
                <a:gd name="T54" fmla="*/ 255 w 563"/>
                <a:gd name="T55" fmla="*/ 6 h 635"/>
                <a:gd name="T56" fmla="*/ 117 w 563"/>
                <a:gd name="T57" fmla="*/ 234 h 635"/>
                <a:gd name="T58" fmla="*/ 69 w 563"/>
                <a:gd name="T59" fmla="*/ 211 h 635"/>
                <a:gd name="T60" fmla="*/ 299 w 563"/>
                <a:gd name="T61" fmla="*/ 291 h 635"/>
                <a:gd name="T62" fmla="*/ 368 w 563"/>
                <a:gd name="T63" fmla="*/ 395 h 635"/>
                <a:gd name="T64" fmla="*/ 315 w 563"/>
                <a:gd name="T65" fmla="*/ 309 h 635"/>
                <a:gd name="T66" fmla="*/ 299 w 563"/>
                <a:gd name="T67" fmla="*/ 291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63" h="635">
                  <a:moveTo>
                    <a:pt x="255" y="6"/>
                  </a:moveTo>
                  <a:cubicBezTo>
                    <a:pt x="267" y="3"/>
                    <a:pt x="279" y="1"/>
                    <a:pt x="292" y="0"/>
                  </a:cubicBezTo>
                  <a:cubicBezTo>
                    <a:pt x="287" y="15"/>
                    <a:pt x="285" y="31"/>
                    <a:pt x="283" y="46"/>
                  </a:cubicBezTo>
                  <a:cubicBezTo>
                    <a:pt x="282" y="74"/>
                    <a:pt x="279" y="102"/>
                    <a:pt x="286" y="130"/>
                  </a:cubicBezTo>
                  <a:cubicBezTo>
                    <a:pt x="288" y="87"/>
                    <a:pt x="307" y="46"/>
                    <a:pt x="303" y="3"/>
                  </a:cubicBezTo>
                  <a:cubicBezTo>
                    <a:pt x="312" y="3"/>
                    <a:pt x="320" y="4"/>
                    <a:pt x="329" y="5"/>
                  </a:cubicBezTo>
                  <a:cubicBezTo>
                    <a:pt x="326" y="17"/>
                    <a:pt x="320" y="29"/>
                    <a:pt x="319" y="42"/>
                  </a:cubicBezTo>
                  <a:cubicBezTo>
                    <a:pt x="317" y="68"/>
                    <a:pt x="315" y="93"/>
                    <a:pt x="315" y="119"/>
                  </a:cubicBezTo>
                  <a:cubicBezTo>
                    <a:pt x="328" y="83"/>
                    <a:pt x="342" y="46"/>
                    <a:pt x="345" y="8"/>
                  </a:cubicBezTo>
                  <a:cubicBezTo>
                    <a:pt x="355" y="14"/>
                    <a:pt x="370" y="16"/>
                    <a:pt x="373" y="30"/>
                  </a:cubicBezTo>
                  <a:cubicBezTo>
                    <a:pt x="378" y="50"/>
                    <a:pt x="390" y="68"/>
                    <a:pt x="398" y="87"/>
                  </a:cubicBezTo>
                  <a:cubicBezTo>
                    <a:pt x="410" y="109"/>
                    <a:pt x="419" y="133"/>
                    <a:pt x="432" y="155"/>
                  </a:cubicBezTo>
                  <a:cubicBezTo>
                    <a:pt x="465" y="152"/>
                    <a:pt x="498" y="153"/>
                    <a:pt x="530" y="153"/>
                  </a:cubicBezTo>
                  <a:cubicBezTo>
                    <a:pt x="544" y="152"/>
                    <a:pt x="561" y="163"/>
                    <a:pt x="561" y="178"/>
                  </a:cubicBezTo>
                  <a:cubicBezTo>
                    <a:pt x="563" y="191"/>
                    <a:pt x="550" y="201"/>
                    <a:pt x="538" y="201"/>
                  </a:cubicBezTo>
                  <a:cubicBezTo>
                    <a:pt x="491" y="203"/>
                    <a:pt x="444" y="202"/>
                    <a:pt x="397" y="203"/>
                  </a:cubicBezTo>
                  <a:cubicBezTo>
                    <a:pt x="390" y="189"/>
                    <a:pt x="383" y="176"/>
                    <a:pt x="376" y="162"/>
                  </a:cubicBezTo>
                  <a:cubicBezTo>
                    <a:pt x="382" y="161"/>
                    <a:pt x="382" y="161"/>
                    <a:pt x="382" y="161"/>
                  </a:cubicBezTo>
                  <a:cubicBezTo>
                    <a:pt x="380" y="161"/>
                    <a:pt x="377" y="161"/>
                    <a:pt x="375" y="161"/>
                  </a:cubicBezTo>
                  <a:cubicBezTo>
                    <a:pt x="371" y="153"/>
                    <a:pt x="368" y="144"/>
                    <a:pt x="364" y="136"/>
                  </a:cubicBezTo>
                  <a:cubicBezTo>
                    <a:pt x="360" y="162"/>
                    <a:pt x="360" y="188"/>
                    <a:pt x="360" y="214"/>
                  </a:cubicBezTo>
                  <a:cubicBezTo>
                    <a:pt x="361" y="235"/>
                    <a:pt x="361" y="257"/>
                    <a:pt x="373" y="275"/>
                  </a:cubicBezTo>
                  <a:cubicBezTo>
                    <a:pt x="395" y="310"/>
                    <a:pt x="423" y="343"/>
                    <a:pt x="443" y="381"/>
                  </a:cubicBezTo>
                  <a:cubicBezTo>
                    <a:pt x="446" y="388"/>
                    <a:pt x="451" y="396"/>
                    <a:pt x="447" y="403"/>
                  </a:cubicBezTo>
                  <a:cubicBezTo>
                    <a:pt x="441" y="420"/>
                    <a:pt x="427" y="432"/>
                    <a:pt x="414" y="445"/>
                  </a:cubicBezTo>
                  <a:cubicBezTo>
                    <a:pt x="386" y="469"/>
                    <a:pt x="359" y="496"/>
                    <a:pt x="324" y="509"/>
                  </a:cubicBezTo>
                  <a:cubicBezTo>
                    <a:pt x="315" y="544"/>
                    <a:pt x="310" y="580"/>
                    <a:pt x="300" y="614"/>
                  </a:cubicBezTo>
                  <a:cubicBezTo>
                    <a:pt x="299" y="621"/>
                    <a:pt x="295" y="626"/>
                    <a:pt x="291" y="631"/>
                  </a:cubicBezTo>
                  <a:cubicBezTo>
                    <a:pt x="290" y="632"/>
                    <a:pt x="286" y="634"/>
                    <a:pt x="285" y="635"/>
                  </a:cubicBezTo>
                  <a:cubicBezTo>
                    <a:pt x="273" y="635"/>
                    <a:pt x="261" y="632"/>
                    <a:pt x="250" y="629"/>
                  </a:cubicBezTo>
                  <a:cubicBezTo>
                    <a:pt x="246" y="625"/>
                    <a:pt x="242" y="622"/>
                    <a:pt x="238" y="618"/>
                  </a:cubicBezTo>
                  <a:cubicBezTo>
                    <a:pt x="230" y="606"/>
                    <a:pt x="234" y="591"/>
                    <a:pt x="238" y="579"/>
                  </a:cubicBezTo>
                  <a:cubicBezTo>
                    <a:pt x="249" y="543"/>
                    <a:pt x="258" y="508"/>
                    <a:pt x="265" y="472"/>
                  </a:cubicBezTo>
                  <a:cubicBezTo>
                    <a:pt x="269" y="454"/>
                    <a:pt x="264" y="435"/>
                    <a:pt x="260" y="418"/>
                  </a:cubicBezTo>
                  <a:cubicBezTo>
                    <a:pt x="251" y="383"/>
                    <a:pt x="242" y="349"/>
                    <a:pt x="233" y="315"/>
                  </a:cubicBezTo>
                  <a:cubicBezTo>
                    <a:pt x="229" y="294"/>
                    <a:pt x="222" y="272"/>
                    <a:pt x="224" y="250"/>
                  </a:cubicBezTo>
                  <a:cubicBezTo>
                    <a:pt x="228" y="189"/>
                    <a:pt x="235" y="128"/>
                    <a:pt x="243" y="67"/>
                  </a:cubicBezTo>
                  <a:cubicBezTo>
                    <a:pt x="208" y="75"/>
                    <a:pt x="174" y="84"/>
                    <a:pt x="140" y="93"/>
                  </a:cubicBezTo>
                  <a:cubicBezTo>
                    <a:pt x="131" y="132"/>
                    <a:pt x="129" y="174"/>
                    <a:pt x="114" y="212"/>
                  </a:cubicBezTo>
                  <a:cubicBezTo>
                    <a:pt x="118" y="212"/>
                    <a:pt x="125" y="213"/>
                    <a:pt x="128" y="213"/>
                  </a:cubicBezTo>
                  <a:cubicBezTo>
                    <a:pt x="127" y="221"/>
                    <a:pt x="125" y="228"/>
                    <a:pt x="123" y="236"/>
                  </a:cubicBezTo>
                  <a:cubicBezTo>
                    <a:pt x="136" y="239"/>
                    <a:pt x="149" y="242"/>
                    <a:pt x="162" y="245"/>
                  </a:cubicBezTo>
                  <a:cubicBezTo>
                    <a:pt x="160" y="260"/>
                    <a:pt x="156" y="274"/>
                    <a:pt x="153" y="289"/>
                  </a:cubicBezTo>
                  <a:cubicBezTo>
                    <a:pt x="140" y="289"/>
                    <a:pt x="128" y="289"/>
                    <a:pt x="115" y="289"/>
                  </a:cubicBezTo>
                  <a:cubicBezTo>
                    <a:pt x="101" y="288"/>
                    <a:pt x="88" y="288"/>
                    <a:pt x="75" y="288"/>
                  </a:cubicBezTo>
                  <a:cubicBezTo>
                    <a:pt x="74" y="280"/>
                    <a:pt x="74" y="280"/>
                    <a:pt x="74" y="280"/>
                  </a:cubicBezTo>
                  <a:cubicBezTo>
                    <a:pt x="81" y="282"/>
                    <a:pt x="81" y="282"/>
                    <a:pt x="81" y="282"/>
                  </a:cubicBezTo>
                  <a:cubicBezTo>
                    <a:pt x="77" y="280"/>
                    <a:pt x="74" y="278"/>
                    <a:pt x="70" y="276"/>
                  </a:cubicBezTo>
                  <a:cubicBezTo>
                    <a:pt x="66" y="278"/>
                    <a:pt x="62" y="279"/>
                    <a:pt x="58" y="280"/>
                  </a:cubicBezTo>
                  <a:cubicBezTo>
                    <a:pt x="38" y="272"/>
                    <a:pt x="20" y="258"/>
                    <a:pt x="0" y="250"/>
                  </a:cubicBezTo>
                  <a:cubicBezTo>
                    <a:pt x="2" y="237"/>
                    <a:pt x="6" y="224"/>
                    <a:pt x="8" y="211"/>
                  </a:cubicBezTo>
                  <a:cubicBezTo>
                    <a:pt x="25" y="212"/>
                    <a:pt x="41" y="217"/>
                    <a:pt x="58" y="221"/>
                  </a:cubicBezTo>
                  <a:cubicBezTo>
                    <a:pt x="59" y="214"/>
                    <a:pt x="60" y="207"/>
                    <a:pt x="62" y="200"/>
                  </a:cubicBezTo>
                  <a:cubicBezTo>
                    <a:pt x="64" y="200"/>
                    <a:pt x="70" y="200"/>
                    <a:pt x="72" y="200"/>
                  </a:cubicBezTo>
                  <a:cubicBezTo>
                    <a:pt x="78" y="150"/>
                    <a:pt x="91" y="102"/>
                    <a:pt x="97" y="52"/>
                  </a:cubicBezTo>
                  <a:cubicBezTo>
                    <a:pt x="150" y="36"/>
                    <a:pt x="202" y="22"/>
                    <a:pt x="255" y="6"/>
                  </a:cubicBezTo>
                  <a:close/>
                  <a:moveTo>
                    <a:pt x="67" y="223"/>
                  </a:moveTo>
                  <a:cubicBezTo>
                    <a:pt x="84" y="226"/>
                    <a:pt x="100" y="232"/>
                    <a:pt x="117" y="234"/>
                  </a:cubicBezTo>
                  <a:cubicBezTo>
                    <a:pt x="117" y="231"/>
                    <a:pt x="117" y="225"/>
                    <a:pt x="116" y="222"/>
                  </a:cubicBezTo>
                  <a:cubicBezTo>
                    <a:pt x="101" y="219"/>
                    <a:pt x="85" y="216"/>
                    <a:pt x="69" y="211"/>
                  </a:cubicBezTo>
                  <a:cubicBezTo>
                    <a:pt x="68" y="215"/>
                    <a:pt x="68" y="219"/>
                    <a:pt x="67" y="223"/>
                  </a:cubicBezTo>
                  <a:close/>
                  <a:moveTo>
                    <a:pt x="299" y="291"/>
                  </a:moveTo>
                  <a:cubicBezTo>
                    <a:pt x="310" y="337"/>
                    <a:pt x="322" y="383"/>
                    <a:pt x="330" y="429"/>
                  </a:cubicBezTo>
                  <a:cubicBezTo>
                    <a:pt x="344" y="420"/>
                    <a:pt x="358" y="410"/>
                    <a:pt x="368" y="395"/>
                  </a:cubicBezTo>
                  <a:cubicBezTo>
                    <a:pt x="362" y="381"/>
                    <a:pt x="355" y="367"/>
                    <a:pt x="347" y="354"/>
                  </a:cubicBezTo>
                  <a:cubicBezTo>
                    <a:pt x="337" y="339"/>
                    <a:pt x="326" y="324"/>
                    <a:pt x="315" y="309"/>
                  </a:cubicBezTo>
                  <a:cubicBezTo>
                    <a:pt x="311" y="303"/>
                    <a:pt x="307" y="297"/>
                    <a:pt x="303" y="291"/>
                  </a:cubicBezTo>
                  <a:cubicBezTo>
                    <a:pt x="302" y="291"/>
                    <a:pt x="300" y="291"/>
                    <a:pt x="299" y="29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7"/>
            <p:cNvSpPr/>
            <p:nvPr/>
          </p:nvSpPr>
          <p:spPr bwMode="auto">
            <a:xfrm>
              <a:off x="3908425" y="2387600"/>
              <a:ext cx="630238" cy="409575"/>
            </a:xfrm>
            <a:custGeom>
              <a:avLst/>
              <a:gdLst>
                <a:gd name="T0" fmla="*/ 14 w 168"/>
                <a:gd name="T1" fmla="*/ 0 h 109"/>
                <a:gd name="T2" fmla="*/ 77 w 168"/>
                <a:gd name="T3" fmla="*/ 33 h 109"/>
                <a:gd name="T4" fmla="*/ 76 w 168"/>
                <a:gd name="T5" fmla="*/ 49 h 109"/>
                <a:gd name="T6" fmla="*/ 90 w 168"/>
                <a:gd name="T7" fmla="*/ 39 h 109"/>
                <a:gd name="T8" fmla="*/ 137 w 168"/>
                <a:gd name="T9" fmla="*/ 39 h 109"/>
                <a:gd name="T10" fmla="*/ 168 w 168"/>
                <a:gd name="T11" fmla="*/ 39 h 109"/>
                <a:gd name="T12" fmla="*/ 152 w 168"/>
                <a:gd name="T13" fmla="*/ 109 h 109"/>
                <a:gd name="T14" fmla="*/ 102 w 168"/>
                <a:gd name="T15" fmla="*/ 98 h 109"/>
                <a:gd name="T16" fmla="*/ 1 w 168"/>
                <a:gd name="T17" fmla="*/ 74 h 109"/>
                <a:gd name="T18" fmla="*/ 14 w 168"/>
                <a:gd name="T19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8" h="109">
                  <a:moveTo>
                    <a:pt x="14" y="0"/>
                  </a:moveTo>
                  <a:cubicBezTo>
                    <a:pt x="36" y="10"/>
                    <a:pt x="55" y="23"/>
                    <a:pt x="77" y="33"/>
                  </a:cubicBezTo>
                  <a:cubicBezTo>
                    <a:pt x="77" y="37"/>
                    <a:pt x="76" y="45"/>
                    <a:pt x="76" y="49"/>
                  </a:cubicBezTo>
                  <a:cubicBezTo>
                    <a:pt x="81" y="46"/>
                    <a:pt x="85" y="42"/>
                    <a:pt x="90" y="39"/>
                  </a:cubicBezTo>
                  <a:cubicBezTo>
                    <a:pt x="106" y="39"/>
                    <a:pt x="122" y="39"/>
                    <a:pt x="137" y="39"/>
                  </a:cubicBezTo>
                  <a:cubicBezTo>
                    <a:pt x="148" y="39"/>
                    <a:pt x="158" y="39"/>
                    <a:pt x="168" y="39"/>
                  </a:cubicBezTo>
                  <a:cubicBezTo>
                    <a:pt x="163" y="63"/>
                    <a:pt x="159" y="86"/>
                    <a:pt x="152" y="109"/>
                  </a:cubicBezTo>
                  <a:cubicBezTo>
                    <a:pt x="135" y="105"/>
                    <a:pt x="119" y="102"/>
                    <a:pt x="102" y="98"/>
                  </a:cubicBezTo>
                  <a:cubicBezTo>
                    <a:pt x="69" y="89"/>
                    <a:pt x="34" y="83"/>
                    <a:pt x="1" y="74"/>
                  </a:cubicBezTo>
                  <a:cubicBezTo>
                    <a:pt x="0" y="49"/>
                    <a:pt x="11" y="25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5586413" y="1933575"/>
              <a:ext cx="0" cy="0"/>
            </a:xfrm>
            <a:prstGeom prst="lin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5586413" y="1933575"/>
              <a:ext cx="0" cy="0"/>
            </a:xfrm>
            <a:prstGeom prst="lin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4960144" y="969169"/>
              <a:ext cx="442912" cy="4429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629171" y="5125539"/>
            <a:ext cx="5794184" cy="125832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框架搭建</a:t>
            </a:r>
            <a:endParaRPr lang="zh-CN" altLang="en-US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650511" y="2490857"/>
            <a:ext cx="4672525" cy="13875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技术层面</a:t>
            </a:r>
            <a:endParaRPr lang="zh-CN" altLang="en-US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 flipH="1">
            <a:off x="10967360" y="-718450"/>
            <a:ext cx="1971511" cy="1971511"/>
          </a:xfrm>
          <a:prstGeom prst="ellipse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9117994" y="502556"/>
            <a:ext cx="3096512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11774240" y="28423"/>
            <a:ext cx="0" cy="48108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 flipV="1">
            <a:off x="-788009" y="5532325"/>
            <a:ext cx="1971511" cy="1971511"/>
          </a:xfrm>
          <a:prstGeom prst="ellipse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 flipV="1">
            <a:off x="-63644" y="6282830"/>
            <a:ext cx="3096512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376622" y="1946113"/>
            <a:ext cx="0" cy="48108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376622" y="381853"/>
            <a:ext cx="523221" cy="52322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200" b="1" dirty="0">
              <a:cs typeface="+mn-ea"/>
              <a:sym typeface="+mn-lt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997817" y="930345"/>
            <a:ext cx="2909438" cy="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997817" y="356581"/>
            <a:ext cx="290943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项目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总结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 flipH="1">
            <a:off x="10967360" y="-718450"/>
            <a:ext cx="1971511" cy="1971511"/>
          </a:xfrm>
          <a:prstGeom prst="ellipse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9117994" y="502556"/>
            <a:ext cx="3096512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11774240" y="28423"/>
            <a:ext cx="0" cy="48108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 flipV="1">
            <a:off x="-788009" y="5532325"/>
            <a:ext cx="1971511" cy="1971511"/>
          </a:xfrm>
          <a:prstGeom prst="ellipse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-63644" y="6282830"/>
            <a:ext cx="3096512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376622" y="1946113"/>
            <a:ext cx="0" cy="48108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546639" y="3199469"/>
            <a:ext cx="4906956" cy="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2738405" y="2555866"/>
            <a:ext cx="1287207" cy="128720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 dirty="0">
                <a:cs typeface="+mn-ea"/>
                <a:sym typeface="+mn-lt"/>
              </a:rPr>
              <a:t>1</a:t>
            </a:r>
            <a:endParaRPr lang="en-US" altLang="zh-CN" sz="7200" b="1" dirty="0"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844789" y="2173025"/>
            <a:ext cx="424533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项目</a:t>
            </a:r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介绍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389378" y="3393273"/>
            <a:ext cx="6024595" cy="87620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116409" y="1946248"/>
            <a:ext cx="583559" cy="58355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cs typeface="+mn-ea"/>
                <a:sym typeface="+mn-lt"/>
              </a:rPr>
              <a:t>1</a:t>
            </a:r>
            <a:endParaRPr lang="zh-CN" altLang="en-US" sz="2800" b="1" dirty="0">
              <a:cs typeface="+mn-ea"/>
              <a:sym typeface="+mn-lt"/>
            </a:endParaRPr>
          </a:p>
        </p:txBody>
      </p:sp>
      <p:sp>
        <p:nvSpPr>
          <p:cNvPr id="27" name="文本框 26"/>
          <p:cNvSpPr txBox="1">
            <a:spLocks noChangeArrowheads="1"/>
          </p:cNvSpPr>
          <p:nvPr/>
        </p:nvSpPr>
        <p:spPr bwMode="auto">
          <a:xfrm>
            <a:off x="2699106" y="1916074"/>
            <a:ext cx="8920758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D0D0D"/>
                </a:solidFill>
                <a:latin typeface="+mn-lt"/>
                <a:ea typeface="+mn-ea"/>
                <a:cs typeface="+mn-ea"/>
                <a:sym typeface="+mn-lt"/>
                <a:hlinkClick r:id="rId1" tooltip="" action="ppaction://hlinksldjump">
                  <a:extLst>
                    <a:ext uri="{DAF060AB-1E55-43B9-8AAB-6FB025537F2F}">
                      <wpsdc:hlinkClr xmlns:wpsdc="http://www.wps.cn/officeDocument/2017/drawingmlCustomData" val="000000"/>
                      <wpsdc:folHlinkClr xmlns:wpsdc="http://www.wps.cn/officeDocument/2017/drawingmlCustomData" val="000000"/>
                      <wpsdc:hlinkUnderline xmlns:wpsdc="http://www.wps.cn/officeDocument/2017/drawingmlCustomData" val="0"/>
                    </a:ext>
                  </a:extLst>
                </a:hlinkClick>
              </a:rPr>
              <a:t>项目分析</a:t>
            </a:r>
            <a:endParaRPr lang="zh-CN" altLang="en-US" sz="2400" b="1" dirty="0">
              <a:solidFill>
                <a:srgbClr val="0D0D0D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1116409" y="3253603"/>
            <a:ext cx="583559" cy="58355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cs typeface="+mn-ea"/>
                <a:sym typeface="+mn-lt"/>
              </a:rPr>
              <a:t>2</a:t>
            </a:r>
            <a:endParaRPr lang="zh-CN" altLang="en-US" sz="2800" b="1" dirty="0">
              <a:cs typeface="+mn-ea"/>
              <a:sym typeface="+mn-lt"/>
            </a:endParaRPr>
          </a:p>
        </p:txBody>
      </p:sp>
      <p:sp>
        <p:nvSpPr>
          <p:cNvPr id="35" name="文本框 34"/>
          <p:cNvSpPr txBox="1">
            <a:spLocks noChangeArrowheads="1"/>
          </p:cNvSpPr>
          <p:nvPr/>
        </p:nvSpPr>
        <p:spPr bwMode="auto">
          <a:xfrm>
            <a:off x="2699106" y="3223429"/>
            <a:ext cx="8920758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D0D0D"/>
                </a:solidFill>
                <a:latin typeface="+mn-lt"/>
                <a:ea typeface="+mn-ea"/>
                <a:cs typeface="+mn-ea"/>
                <a:sym typeface="+mn-lt"/>
                <a:hlinkClick r:id="rId2" tooltip="" action="ppaction://hlinksldjump">
                  <a:extLst>
                    <a:ext uri="{DAF060AB-1E55-43B9-8AAB-6FB025537F2F}">
                      <wpsdc:hlinkClr xmlns:wpsdc="http://www.wps.cn/officeDocument/2017/drawingmlCustomData" val="000000"/>
                      <wpsdc:folHlinkClr xmlns:wpsdc="http://www.wps.cn/officeDocument/2017/drawingmlCustomData" val="000000"/>
                      <wpsdc:hlinkUnderline xmlns:wpsdc="http://www.wps.cn/officeDocument/2017/drawingmlCustomData" val="0"/>
                    </a:ext>
                  </a:extLst>
                </a:hlinkClick>
              </a:rPr>
              <a:t>前期准备</a:t>
            </a:r>
            <a:endParaRPr lang="zh-CN" altLang="en-US" sz="2400" b="1" dirty="0">
              <a:solidFill>
                <a:srgbClr val="0D0D0D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1116409" y="4560958"/>
            <a:ext cx="583559" cy="58355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cs typeface="+mn-ea"/>
                <a:sym typeface="+mn-lt"/>
              </a:rPr>
              <a:t>3</a:t>
            </a:r>
            <a:endParaRPr lang="zh-CN" altLang="en-US" sz="2800" b="1" dirty="0">
              <a:cs typeface="+mn-ea"/>
              <a:sym typeface="+mn-lt"/>
            </a:endParaRPr>
          </a:p>
        </p:txBody>
      </p:sp>
      <p:sp>
        <p:nvSpPr>
          <p:cNvPr id="41" name="文本框 40"/>
          <p:cNvSpPr txBox="1">
            <a:spLocks noChangeArrowheads="1"/>
          </p:cNvSpPr>
          <p:nvPr/>
        </p:nvSpPr>
        <p:spPr bwMode="auto">
          <a:xfrm>
            <a:off x="2699106" y="4530784"/>
            <a:ext cx="8920758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D0D0D"/>
                </a:solidFill>
                <a:latin typeface="+mn-lt"/>
                <a:ea typeface="+mn-ea"/>
                <a:cs typeface="+mn-ea"/>
                <a:sym typeface="+mn-lt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000000"/>
                      <wpsdc:folHlinkClr xmlns:wpsdc="http://www.wps.cn/officeDocument/2017/drawingmlCustomData" val="000000"/>
                      <wpsdc:hlinkUnderline xmlns:wpsdc="http://www.wps.cn/officeDocument/2017/drawingmlCustomData" val="0"/>
                    </a:ext>
                  </a:extLst>
                </a:hlinkClick>
              </a:rPr>
              <a:t>项目流程</a:t>
            </a:r>
            <a:endParaRPr lang="zh-CN" altLang="en-US" sz="2400" b="1" dirty="0">
              <a:solidFill>
                <a:srgbClr val="0D0D0D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 flipH="1">
            <a:off x="10967360" y="-718450"/>
            <a:ext cx="1971511" cy="1971511"/>
          </a:xfrm>
          <a:prstGeom prst="ellipse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 flipH="1">
            <a:off x="9117994" y="502556"/>
            <a:ext cx="3096512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11774240" y="28423"/>
            <a:ext cx="0" cy="48108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 flipV="1">
            <a:off x="-788009" y="5532325"/>
            <a:ext cx="1971511" cy="1971511"/>
          </a:xfrm>
          <a:prstGeom prst="ellipse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23" name="直接连接符 22"/>
          <p:cNvCxnSpPr/>
          <p:nvPr/>
        </p:nvCxnSpPr>
        <p:spPr>
          <a:xfrm flipV="1">
            <a:off x="-63644" y="6282830"/>
            <a:ext cx="3096512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376622" y="1946113"/>
            <a:ext cx="0" cy="48108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376622" y="381853"/>
            <a:ext cx="523221" cy="52322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200" b="1" dirty="0">
              <a:cs typeface="+mn-ea"/>
              <a:sym typeface="+mn-lt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997817" y="930345"/>
            <a:ext cx="2909438" cy="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997817" y="356581"/>
            <a:ext cx="290943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项目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介绍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/>
          <p:cNvSpPr/>
          <p:nvPr/>
        </p:nvSpPr>
        <p:spPr>
          <a:xfrm flipH="1">
            <a:off x="10967360" y="-718450"/>
            <a:ext cx="1971511" cy="1971511"/>
          </a:xfrm>
          <a:prstGeom prst="ellipse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H="1">
            <a:off x="9117994" y="502556"/>
            <a:ext cx="3096512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11774240" y="28423"/>
            <a:ext cx="0" cy="48108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 flipV="1">
            <a:off x="-788009" y="5532325"/>
            <a:ext cx="1971511" cy="1971511"/>
          </a:xfrm>
          <a:prstGeom prst="ellipse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6" name="直接连接符 15"/>
          <p:cNvCxnSpPr/>
          <p:nvPr/>
        </p:nvCxnSpPr>
        <p:spPr>
          <a:xfrm flipV="1">
            <a:off x="-63644" y="6282830"/>
            <a:ext cx="3096512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376622" y="1946113"/>
            <a:ext cx="0" cy="48108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376622" y="381853"/>
            <a:ext cx="523221" cy="52322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200" b="1" dirty="0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997817" y="930345"/>
            <a:ext cx="2909438" cy="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997817" y="356581"/>
            <a:ext cx="290943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000000"/>
                      <wpsdc:folHlinkClr xmlns:wpsdc="http://www.wps.cn/officeDocument/2017/drawingmlCustomData" val="000000"/>
                      <wpsdc:hlinkUnderline xmlns:wpsdc="http://www.wps.cn/officeDocument/2017/drawingmlCustomData" val="0"/>
                    </a:ext>
                  </a:extLst>
                </a:hlinkClick>
              </a:rPr>
              <a:t>项目分析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07030" y="3987165"/>
            <a:ext cx="665289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2" action="ppaction://hlinksldjump"/>
              </a:rPr>
              <a:t>什</a:t>
            </a:r>
            <a:r>
              <a:rPr lang="en-US" altLang="zh-CN" sz="4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2" action="ppaction://hlinksldjump"/>
              </a:rPr>
              <a:t> </a:t>
            </a:r>
            <a:r>
              <a:rPr lang="zh-CN" altLang="en-US" sz="4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2" action="ppaction://hlinksldjump"/>
              </a:rPr>
              <a:t>么</a:t>
            </a:r>
            <a:r>
              <a:rPr lang="en-US" altLang="zh-CN" sz="4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2" action="ppaction://hlinksldjump"/>
              </a:rPr>
              <a:t> </a:t>
            </a:r>
            <a:r>
              <a:rPr lang="zh-CN" altLang="en-US" sz="4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2" action="ppaction://hlinksldjump"/>
              </a:rPr>
              <a:t>功</a:t>
            </a:r>
            <a:r>
              <a:rPr lang="en-US" altLang="zh-CN" sz="4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2" action="ppaction://hlinksldjump"/>
              </a:rPr>
              <a:t> </a:t>
            </a:r>
            <a:r>
              <a:rPr lang="zh-CN" altLang="en-US" sz="4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2" action="ppaction://hlinksldjump"/>
              </a:rPr>
              <a:t>能</a:t>
            </a:r>
            <a:r>
              <a:rPr lang="en-US" altLang="zh-CN" sz="4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2" action="ppaction://hlinksldjump"/>
              </a:rPr>
              <a:t> </a:t>
            </a:r>
            <a:r>
              <a:rPr lang="zh-CN" altLang="en-US" sz="4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2" action="ppaction://hlinksldjump"/>
              </a:rPr>
              <a:t>？</a:t>
            </a:r>
            <a:endParaRPr lang="zh-CN" altLang="en-US" sz="4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907030" y="1860550"/>
            <a:ext cx="665289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4472C4"/>
                      <wpsdc:folHlinkClr xmlns:wpsdc="http://www.wps.cn/officeDocument/2017/drawingmlCustomData" val="4472C4"/>
                      <wpsdc:hlinkUnderline xmlns:wpsdc="http://www.wps.cn/officeDocument/2017/drawingmlCustomData" val="0"/>
                    </a:ext>
                  </a:extLst>
                </a:hlinkClick>
              </a:rPr>
              <a:t>对</a:t>
            </a:r>
            <a:r>
              <a:rPr lang="en-US" altLang="zh-CN" sz="4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4472C4"/>
                      <wpsdc:folHlinkClr xmlns:wpsdc="http://www.wps.cn/officeDocument/2017/drawingmlCustomData" val="4472C4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lang="zh-CN" altLang="en-US" sz="4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4472C4"/>
                      <wpsdc:folHlinkClr xmlns:wpsdc="http://www.wps.cn/officeDocument/2017/drawingmlCustomData" val="4472C4"/>
                      <wpsdc:hlinkUnderline xmlns:wpsdc="http://www.wps.cn/officeDocument/2017/drawingmlCustomData" val="0"/>
                    </a:ext>
                  </a:extLst>
                </a:hlinkClick>
              </a:rPr>
              <a:t>象</a:t>
            </a:r>
            <a:r>
              <a:rPr lang="en-US" altLang="zh-CN" sz="4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4472C4"/>
                      <wpsdc:folHlinkClr xmlns:wpsdc="http://www.wps.cn/officeDocument/2017/drawingmlCustomData" val="4472C4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lang="zh-CN" altLang="en-US" sz="4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4472C4"/>
                      <wpsdc:folHlinkClr xmlns:wpsdc="http://www.wps.cn/officeDocument/2017/drawingmlCustomData" val="4472C4"/>
                      <wpsdc:hlinkUnderline xmlns:wpsdc="http://www.wps.cn/officeDocument/2017/drawingmlCustomData" val="0"/>
                    </a:ext>
                  </a:extLst>
                </a:hlinkClick>
              </a:rPr>
              <a:t>是</a:t>
            </a:r>
            <a:r>
              <a:rPr lang="en-US" altLang="zh-CN" sz="4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4472C4"/>
                      <wpsdc:folHlinkClr xmlns:wpsdc="http://www.wps.cn/officeDocument/2017/drawingmlCustomData" val="4472C4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lang="zh-CN" altLang="en-US" sz="4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4472C4"/>
                      <wpsdc:folHlinkClr xmlns:wpsdc="http://www.wps.cn/officeDocument/2017/drawingmlCustomData" val="4472C4"/>
                      <wpsdc:hlinkUnderline xmlns:wpsdc="http://www.wps.cn/officeDocument/2017/drawingmlCustomData" val="0"/>
                    </a:ext>
                  </a:extLst>
                </a:hlinkClick>
              </a:rPr>
              <a:t>谁</a:t>
            </a:r>
            <a:r>
              <a:rPr lang="en-US" altLang="zh-CN" sz="4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4472C4"/>
                      <wpsdc:folHlinkClr xmlns:wpsdc="http://www.wps.cn/officeDocument/2017/drawingmlCustomData" val="4472C4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lang="zh-CN" altLang="en-US" sz="4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4472C4"/>
                      <wpsdc:folHlinkClr xmlns:wpsdc="http://www.wps.cn/officeDocument/2017/drawingmlCustomData" val="4472C4"/>
                      <wpsdc:hlinkUnderline xmlns:wpsdc="http://www.wps.cn/officeDocument/2017/drawingmlCustomData" val="0"/>
                    </a:ext>
                  </a:extLst>
                </a:hlinkClick>
              </a:rPr>
              <a:t>？</a:t>
            </a:r>
            <a:endParaRPr lang="zh-CN" altLang="en-US" sz="4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1643295" y="3162350"/>
            <a:ext cx="2583289" cy="230650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教务管理</a:t>
            </a:r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系统</a:t>
            </a:r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gray">
          <a:xfrm flipH="1">
            <a:off x="3211717" y="2147486"/>
            <a:ext cx="2491029" cy="4151713"/>
          </a:xfrm>
          <a:prstGeom prst="moon">
            <a:avLst>
              <a:gd name="adj" fmla="val 6042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miter lim="800000"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AutoShape 10"/>
          <p:cNvSpPr>
            <a:spLocks noChangeArrowheads="1"/>
          </p:cNvSpPr>
          <p:nvPr/>
        </p:nvSpPr>
        <p:spPr bwMode="gray">
          <a:xfrm>
            <a:off x="5149185" y="2608788"/>
            <a:ext cx="5147815" cy="601341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  <a:ln w="25400">
            <a:noFill/>
            <a:round/>
          </a:ln>
          <a:effectLst/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学生</a:t>
            </a:r>
            <a:endParaRPr lang="zh-CN" altLang="en-US" sz="32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AutoShape 14"/>
          <p:cNvSpPr>
            <a:spLocks noChangeArrowheads="1"/>
          </p:cNvSpPr>
          <p:nvPr/>
        </p:nvSpPr>
        <p:spPr bwMode="gray">
          <a:xfrm>
            <a:off x="5610487" y="3900431"/>
            <a:ext cx="4938218" cy="645822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  <a:ln w="25400">
            <a:noFill/>
            <a:round/>
          </a:ln>
          <a:effectLst/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教师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AutoShape 18"/>
          <p:cNvSpPr>
            <a:spLocks noChangeArrowheads="1"/>
          </p:cNvSpPr>
          <p:nvPr/>
        </p:nvSpPr>
        <p:spPr bwMode="gray">
          <a:xfrm>
            <a:off x="5333707" y="5099816"/>
            <a:ext cx="4982056" cy="645822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  <a:ln w="25400">
            <a:noFill/>
            <a:round/>
          </a:ln>
          <a:effectLst/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校长</a:t>
            </a:r>
            <a:endParaRPr lang="zh-CN" altLang="en-US" sz="32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8" name="AutoShape 2"/>
          <p:cNvCxnSpPr>
            <a:cxnSpLocks noChangeShapeType="1"/>
          </p:cNvCxnSpPr>
          <p:nvPr/>
        </p:nvCxnSpPr>
        <p:spPr bwMode="auto">
          <a:xfrm flipV="1">
            <a:off x="3949802" y="2793308"/>
            <a:ext cx="1267784" cy="839577"/>
          </a:xfrm>
          <a:prstGeom prst="straightConnector1">
            <a:avLst/>
          </a:prstGeom>
          <a:noFill/>
          <a:ln w="19050" cap="rnd">
            <a:solidFill>
              <a:schemeClr val="accent1">
                <a:lumMod val="60000"/>
                <a:lumOff val="40000"/>
              </a:schemeClr>
            </a:solidFill>
            <a:prstDash val="sysDot"/>
            <a:round/>
          </a:ln>
        </p:spPr>
      </p:cxnSp>
      <p:cxnSp>
        <p:nvCxnSpPr>
          <p:cNvPr id="9" name="AutoShape 3"/>
          <p:cNvCxnSpPr>
            <a:cxnSpLocks noChangeShapeType="1"/>
            <a:endCxn id="6" idx="1"/>
          </p:cNvCxnSpPr>
          <p:nvPr/>
        </p:nvCxnSpPr>
        <p:spPr bwMode="auto">
          <a:xfrm>
            <a:off x="4226582" y="4177212"/>
            <a:ext cx="1383905" cy="46130"/>
          </a:xfrm>
          <a:prstGeom prst="straightConnector1">
            <a:avLst/>
          </a:prstGeom>
          <a:noFill/>
          <a:ln w="19050" cap="rnd">
            <a:solidFill>
              <a:schemeClr val="accent1">
                <a:lumMod val="60000"/>
                <a:lumOff val="40000"/>
              </a:schemeClr>
            </a:solidFill>
            <a:prstDash val="sysDot"/>
            <a:round/>
          </a:ln>
        </p:spPr>
      </p:cxnSp>
      <p:cxnSp>
        <p:nvCxnSpPr>
          <p:cNvPr id="10" name="AutoShape 4"/>
          <p:cNvCxnSpPr>
            <a:cxnSpLocks noChangeShapeType="1"/>
          </p:cNvCxnSpPr>
          <p:nvPr/>
        </p:nvCxnSpPr>
        <p:spPr bwMode="auto">
          <a:xfrm>
            <a:off x="3949802" y="4453993"/>
            <a:ext cx="1470454" cy="801047"/>
          </a:xfrm>
          <a:prstGeom prst="straightConnector1">
            <a:avLst/>
          </a:prstGeom>
          <a:noFill/>
          <a:ln w="19050" cap="rnd">
            <a:solidFill>
              <a:schemeClr val="accent1">
                <a:lumMod val="60000"/>
                <a:lumOff val="40000"/>
              </a:schemeClr>
            </a:solidFill>
            <a:prstDash val="sysDot"/>
            <a:round/>
          </a:ln>
        </p:spPr>
      </p:cxnSp>
      <p:sp>
        <p:nvSpPr>
          <p:cNvPr id="11" name="椭圆 10"/>
          <p:cNvSpPr/>
          <p:nvPr/>
        </p:nvSpPr>
        <p:spPr>
          <a:xfrm flipH="1">
            <a:off x="10967360" y="-718450"/>
            <a:ext cx="1971511" cy="1971511"/>
          </a:xfrm>
          <a:prstGeom prst="ellipse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H="1">
            <a:off x="9117994" y="502556"/>
            <a:ext cx="3096512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11774240" y="28423"/>
            <a:ext cx="0" cy="48108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 flipV="1">
            <a:off x="-788009" y="5532325"/>
            <a:ext cx="1971511" cy="1971511"/>
          </a:xfrm>
          <a:prstGeom prst="ellipse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6" name="直接连接符 15"/>
          <p:cNvCxnSpPr/>
          <p:nvPr/>
        </p:nvCxnSpPr>
        <p:spPr>
          <a:xfrm flipV="1">
            <a:off x="-63644" y="6282830"/>
            <a:ext cx="3096512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376622" y="1946113"/>
            <a:ext cx="0" cy="48108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376622" y="381853"/>
            <a:ext cx="523221" cy="52322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200" b="1" dirty="0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997817" y="930345"/>
            <a:ext cx="2909438" cy="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997817" y="356581"/>
            <a:ext cx="290943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000000"/>
                      <wpsdc:folHlinkClr xmlns:wpsdc="http://www.wps.cn/officeDocument/2017/drawingmlCustomData" val="000000"/>
                      <wpsdc:hlinkUnderline xmlns:wpsdc="http://www.wps.cn/officeDocument/2017/drawingmlCustomData" val="0"/>
                    </a:ext>
                  </a:extLst>
                </a:hlinkClick>
              </a:rPr>
              <a:t>项目分析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3742851" name="图片 1073742850" descr="165935809936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7385" y="943610"/>
            <a:ext cx="10720070" cy="56661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椭圆 10"/>
          <p:cNvSpPr/>
          <p:nvPr/>
        </p:nvSpPr>
        <p:spPr>
          <a:xfrm flipH="1">
            <a:off x="10967360" y="-718450"/>
            <a:ext cx="1971511" cy="1971511"/>
          </a:xfrm>
          <a:prstGeom prst="ellipse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H="1">
            <a:off x="9117994" y="502556"/>
            <a:ext cx="3096512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11774240" y="28423"/>
            <a:ext cx="0" cy="48108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 flipV="1">
            <a:off x="-788009" y="5532325"/>
            <a:ext cx="1971511" cy="1971511"/>
          </a:xfrm>
          <a:prstGeom prst="ellipse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6" name="直接连接符 15"/>
          <p:cNvCxnSpPr/>
          <p:nvPr/>
        </p:nvCxnSpPr>
        <p:spPr>
          <a:xfrm flipV="1">
            <a:off x="-63644" y="6282830"/>
            <a:ext cx="3096512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376622" y="1946113"/>
            <a:ext cx="0" cy="48108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376622" y="381853"/>
            <a:ext cx="523221" cy="52322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200" b="1" dirty="0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997817" y="930345"/>
            <a:ext cx="2909438" cy="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997817" y="356581"/>
            <a:ext cx="290943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000000"/>
                      <wpsdc:folHlinkClr xmlns:wpsdc="http://www.wps.cn/officeDocument/2017/drawingmlCustomData" val="000000"/>
                      <wpsdc:hlinkUnderline xmlns:wpsdc="http://www.wps.cn/officeDocument/2017/drawingmlCustomData" val="0"/>
                    </a:ext>
                  </a:extLst>
                </a:hlinkClick>
              </a:rPr>
              <a:t>项目分析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Arc 20"/>
          <p:cNvSpPr/>
          <p:nvPr/>
        </p:nvSpPr>
        <p:spPr>
          <a:xfrm>
            <a:off x="2571772" y="2657452"/>
            <a:ext cx="2182143" cy="2182143"/>
          </a:xfrm>
          <a:prstGeom prst="arc">
            <a:avLst>
              <a:gd name="adj1" fmla="val 10802931"/>
              <a:gd name="adj2" fmla="val 5806"/>
            </a:avLst>
          </a:prstGeom>
          <a:ln w="254000">
            <a:solidFill>
              <a:schemeClr val="tx1">
                <a:lumMod val="75000"/>
                <a:lumOff val="25000"/>
                <a:alpha val="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>
                <a:solidFill>
                  <a:schemeClr val="tx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7" name="Arc 21"/>
          <p:cNvSpPr/>
          <p:nvPr/>
        </p:nvSpPr>
        <p:spPr>
          <a:xfrm>
            <a:off x="4753915" y="2657452"/>
            <a:ext cx="2182143" cy="2182143"/>
          </a:xfrm>
          <a:prstGeom prst="arc">
            <a:avLst>
              <a:gd name="adj1" fmla="val 15698"/>
              <a:gd name="adj2" fmla="val 10801070"/>
            </a:avLst>
          </a:prstGeom>
          <a:ln w="254000">
            <a:solidFill>
              <a:schemeClr val="tx1">
                <a:lumMod val="75000"/>
                <a:lumOff val="25000"/>
                <a:alpha val="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>
                <a:solidFill>
                  <a:schemeClr val="tx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8" name="Arc 22"/>
          <p:cNvSpPr/>
          <p:nvPr/>
        </p:nvSpPr>
        <p:spPr>
          <a:xfrm>
            <a:off x="6936057" y="2657452"/>
            <a:ext cx="2182143" cy="2182143"/>
          </a:xfrm>
          <a:prstGeom prst="arc">
            <a:avLst>
              <a:gd name="adj1" fmla="val 10802931"/>
              <a:gd name="adj2" fmla="val 5806"/>
            </a:avLst>
          </a:prstGeom>
          <a:ln w="254000">
            <a:solidFill>
              <a:schemeClr val="tx1">
                <a:lumMod val="75000"/>
                <a:lumOff val="25000"/>
                <a:alpha val="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>
                <a:solidFill>
                  <a:schemeClr val="tx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0" name="Arc 25"/>
          <p:cNvSpPr/>
          <p:nvPr/>
        </p:nvSpPr>
        <p:spPr>
          <a:xfrm>
            <a:off x="2571772" y="2657452"/>
            <a:ext cx="2182143" cy="2182143"/>
          </a:xfrm>
          <a:prstGeom prst="arc">
            <a:avLst>
              <a:gd name="adj1" fmla="val 15698"/>
              <a:gd name="adj2" fmla="val 10801070"/>
            </a:avLst>
          </a:prstGeom>
          <a:ln w="2540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>
                <a:solidFill>
                  <a:schemeClr val="tx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1" name="Arc 26"/>
          <p:cNvSpPr/>
          <p:nvPr/>
        </p:nvSpPr>
        <p:spPr>
          <a:xfrm>
            <a:off x="4753915" y="2657452"/>
            <a:ext cx="2182143" cy="2182143"/>
          </a:xfrm>
          <a:prstGeom prst="arc">
            <a:avLst>
              <a:gd name="adj1" fmla="val 10802931"/>
              <a:gd name="adj2" fmla="val 5806"/>
            </a:avLst>
          </a:prstGeom>
          <a:ln w="2540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>
                <a:solidFill>
                  <a:schemeClr val="tx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2" name="Arc 27"/>
          <p:cNvSpPr/>
          <p:nvPr/>
        </p:nvSpPr>
        <p:spPr>
          <a:xfrm>
            <a:off x="6936057" y="2657452"/>
            <a:ext cx="2182143" cy="2182143"/>
          </a:xfrm>
          <a:prstGeom prst="arc">
            <a:avLst>
              <a:gd name="adj1" fmla="val 15698"/>
              <a:gd name="adj2" fmla="val 10801070"/>
            </a:avLst>
          </a:prstGeom>
          <a:ln w="2540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>
                <a:solidFill>
                  <a:schemeClr val="tx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4" name="Oval Callout 16"/>
          <p:cNvSpPr/>
          <p:nvPr/>
        </p:nvSpPr>
        <p:spPr>
          <a:xfrm rot="10800000">
            <a:off x="2919479" y="3027900"/>
            <a:ext cx="1492586" cy="1464038"/>
          </a:xfrm>
          <a:prstGeom prst="wedgeEllipseCallout">
            <a:avLst>
              <a:gd name="adj1" fmla="val -2474"/>
              <a:gd name="adj2" fmla="val 79053"/>
            </a:avLst>
          </a:prstGeom>
          <a:noFill/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5" name="Oval 34"/>
          <p:cNvSpPr/>
          <p:nvPr/>
        </p:nvSpPr>
        <p:spPr>
          <a:xfrm rot="10800000" flipV="1">
            <a:off x="3390448" y="1854362"/>
            <a:ext cx="596228" cy="59623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b="1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endParaRPr 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6" name="Oval Callout 20"/>
          <p:cNvSpPr/>
          <p:nvPr/>
        </p:nvSpPr>
        <p:spPr>
          <a:xfrm>
            <a:off x="5118712" y="3006719"/>
            <a:ext cx="1492586" cy="1464038"/>
          </a:xfrm>
          <a:prstGeom prst="wedgeEllipseCallout">
            <a:avLst>
              <a:gd name="adj1" fmla="val -2474"/>
              <a:gd name="adj2" fmla="val 79053"/>
            </a:avLst>
          </a:prstGeom>
          <a:noFill/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7" name="Oval 36"/>
          <p:cNvSpPr/>
          <p:nvPr/>
        </p:nvSpPr>
        <p:spPr>
          <a:xfrm>
            <a:off x="5544100" y="5041746"/>
            <a:ext cx="596228" cy="59623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b="1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8" name="Oval Callout 23"/>
          <p:cNvSpPr/>
          <p:nvPr/>
        </p:nvSpPr>
        <p:spPr>
          <a:xfrm rot="10800000">
            <a:off x="7283764" y="3027900"/>
            <a:ext cx="1492586" cy="1464038"/>
          </a:xfrm>
          <a:prstGeom prst="wedgeEllipseCallout">
            <a:avLst>
              <a:gd name="adj1" fmla="val -2474"/>
              <a:gd name="adj2" fmla="val 79053"/>
            </a:avLst>
          </a:prstGeom>
          <a:noFill/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0" name="Oval 38"/>
          <p:cNvSpPr/>
          <p:nvPr/>
        </p:nvSpPr>
        <p:spPr>
          <a:xfrm rot="10800000" flipV="1">
            <a:off x="7754733" y="1854363"/>
            <a:ext cx="596228" cy="59623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b="1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  <a:endParaRPr 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1" name="文本框 60"/>
          <p:cNvSpPr txBox="1">
            <a:spLocks noChangeArrowheads="1"/>
          </p:cNvSpPr>
          <p:nvPr/>
        </p:nvSpPr>
        <p:spPr bwMode="auto">
          <a:xfrm>
            <a:off x="7206615" y="1094105"/>
            <a:ext cx="1640205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rgbClr val="0D0D0D"/>
                </a:solidFill>
                <a:latin typeface="+mn-lt"/>
                <a:ea typeface="+mn-ea"/>
                <a:cs typeface="+mn-ea"/>
                <a:sym typeface="+mn-lt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000000"/>
                      <wpsdc:folHlinkClr xmlns:wpsdc="http://www.wps.cn/officeDocument/2017/drawingmlCustomData" val="000000"/>
                      <wpsdc:hlinkUnderline xmlns:wpsdc="http://www.wps.cn/officeDocument/2017/drawingmlCustomData" val="0"/>
                    </a:ext>
                  </a:extLst>
                </a:hlinkClick>
              </a:rPr>
              <a:t>函数名</a:t>
            </a:r>
            <a:endParaRPr lang="zh-CN" altLang="en-US" sz="2000" b="1" dirty="0">
              <a:solidFill>
                <a:srgbClr val="0D0D0D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2" name="文本框 61"/>
          <p:cNvSpPr txBox="1">
            <a:spLocks noChangeArrowheads="1"/>
          </p:cNvSpPr>
          <p:nvPr/>
        </p:nvSpPr>
        <p:spPr bwMode="auto">
          <a:xfrm>
            <a:off x="3022600" y="1090295"/>
            <a:ext cx="1331595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rgbClr val="0D0D0D"/>
                </a:solidFill>
                <a:latin typeface="+mn-lt"/>
                <a:ea typeface="+mn-ea"/>
                <a:cs typeface="+mn-ea"/>
                <a:sym typeface="+mn-lt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000000"/>
                      <wpsdc:folHlinkClr xmlns:wpsdc="http://www.wps.cn/officeDocument/2017/drawingmlCustomData" val="000000"/>
                      <wpsdc:hlinkUnderline xmlns:wpsdc="http://www.wps.cn/officeDocument/2017/drawingmlCustomData" val="0"/>
                    </a:ext>
                  </a:extLst>
                </a:hlinkClick>
              </a:rPr>
              <a:t>结构体</a:t>
            </a:r>
            <a:endParaRPr lang="zh-CN" altLang="en-US" sz="2000" b="1" dirty="0">
              <a:solidFill>
                <a:srgbClr val="0D0D0D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3" name="文本框 62"/>
          <p:cNvSpPr txBox="1">
            <a:spLocks noChangeArrowheads="1"/>
          </p:cNvSpPr>
          <p:nvPr/>
        </p:nvSpPr>
        <p:spPr bwMode="auto">
          <a:xfrm>
            <a:off x="5084445" y="5840730"/>
            <a:ext cx="1561465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rgbClr val="0D0D0D"/>
                </a:solidFill>
                <a:latin typeface="+mn-lt"/>
                <a:ea typeface="+mn-ea"/>
                <a:cs typeface="+mn-ea"/>
                <a:sym typeface="+mn-lt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000000"/>
                      <wpsdc:folHlinkClr xmlns:wpsdc="http://www.wps.cn/officeDocument/2017/drawingmlCustomData" val="000000"/>
                      <wpsdc:hlinkUnderline xmlns:wpsdc="http://www.wps.cn/officeDocument/2017/drawingmlCustomData" val="0"/>
                    </a:ext>
                  </a:extLst>
                </a:hlinkClick>
              </a:rPr>
              <a:t>文件</a:t>
            </a:r>
            <a:endParaRPr lang="zh-CN" altLang="en-US" sz="2000" b="1" dirty="0">
              <a:solidFill>
                <a:srgbClr val="0D0D0D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6" name="椭圆 25"/>
          <p:cNvSpPr/>
          <p:nvPr/>
        </p:nvSpPr>
        <p:spPr>
          <a:xfrm flipH="1">
            <a:off x="10967360" y="-718450"/>
            <a:ext cx="1971511" cy="1971511"/>
          </a:xfrm>
          <a:prstGeom prst="ellipse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27" name="直接连接符 26"/>
          <p:cNvCxnSpPr/>
          <p:nvPr/>
        </p:nvCxnSpPr>
        <p:spPr>
          <a:xfrm flipH="1">
            <a:off x="9117994" y="502556"/>
            <a:ext cx="3096512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11774240" y="28423"/>
            <a:ext cx="0" cy="48108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 flipV="1">
            <a:off x="-788009" y="5532325"/>
            <a:ext cx="1971511" cy="1971511"/>
          </a:xfrm>
          <a:prstGeom prst="ellipse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30" name="直接连接符 29"/>
          <p:cNvCxnSpPr/>
          <p:nvPr/>
        </p:nvCxnSpPr>
        <p:spPr>
          <a:xfrm flipV="1">
            <a:off x="-63644" y="6282830"/>
            <a:ext cx="3096512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V="1">
            <a:off x="376622" y="1946113"/>
            <a:ext cx="0" cy="48108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376622" y="381853"/>
            <a:ext cx="523221" cy="52322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200" b="1" dirty="0">
              <a:cs typeface="+mn-ea"/>
              <a:sym typeface="+mn-lt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997817" y="930345"/>
            <a:ext cx="2909438" cy="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997817" y="356581"/>
            <a:ext cx="290943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  <a:hlinkClick r:id="rId4" tooltip="" action="ppaction://hlinksldjump">
                  <a:extLst>
                    <a:ext uri="{DAF060AB-1E55-43B9-8AAB-6FB025537F2F}">
                      <wpsdc:hlinkClr xmlns:wpsdc="http://www.wps.cn/officeDocument/2017/drawingmlCustomData" val="000000"/>
                      <wpsdc:folHlinkClr xmlns:wpsdc="http://www.wps.cn/officeDocument/2017/drawingmlCustomData" val="000000"/>
                      <wpsdc:hlinkUnderline xmlns:wpsdc="http://www.wps.cn/officeDocument/2017/drawingmlCustomData" val="0"/>
                    </a:ext>
                  </a:extLst>
                </a:hlinkClick>
              </a:rPr>
              <a:t>前期准备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3910" y="28575"/>
            <a:ext cx="7718425" cy="6234430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>
          <a:xfrm flipH="1">
            <a:off x="10967360" y="-718450"/>
            <a:ext cx="1971511" cy="1971511"/>
          </a:xfrm>
          <a:prstGeom prst="ellipse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9117994" y="502556"/>
            <a:ext cx="3096512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11774240" y="28423"/>
            <a:ext cx="0" cy="48108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 flipV="1">
            <a:off x="-788009" y="5532325"/>
            <a:ext cx="1971511" cy="1971511"/>
          </a:xfrm>
          <a:prstGeom prst="ellipse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-63644" y="6282830"/>
            <a:ext cx="3096512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376622" y="1946113"/>
            <a:ext cx="0" cy="48108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COMMONDATA" val="eyJjb3VudCI6ODgsImhkaWQiOiIxNGM0YmQ4YTFhYTFmYzI1OGVmMWRjZjgzMTJjZTIxZiIsInVzZXJDb3VudCI6ODh9"/>
</p:tagLst>
</file>

<file path=ppt/theme/theme1.xml><?xml version="1.0" encoding="utf-8"?>
<a:theme xmlns:a="http://schemas.openxmlformats.org/drawingml/2006/main" name="Office 主题​​">
  <a:themeElements>
    <a:clrScheme name="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4472C4"/>
      </a:hlink>
      <a:folHlink>
        <a:srgbClr val="4472C4"/>
      </a:folHlink>
    </a:clrScheme>
    <a:fontScheme name="3hwt5l5y">
      <a:majorFont>
        <a:latin typeface="微软雅黑 Light"/>
        <a:ea typeface="微软雅黑 Light"/>
        <a:cs typeface=""/>
      </a:majorFont>
      <a:minorFont>
        <a:latin typeface="微软雅黑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  <a:extLst>
      <a:ext uri="{D81B5157-A7B6-4480-A006-42BB1BC3E7BB}">
        <wpsdc:hlinkScheme xmlns:wpsdc="http://www.wps.cn/officeDocument/2017/drawingmlCustomData" underline="false"/>
      </a:ext>
    </a:extLst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5B9BD5"/>
      </a:hlink>
      <a:folHlink>
        <a:srgbClr val="5B9BD5"/>
      </a:folHlink>
    </a:clrScheme>
    <a:fontScheme name="3hwt5l5y">
      <a:majorFont>
        <a:latin typeface="微软雅黑 Light"/>
        <a:ea typeface="微软雅黑 Light"/>
        <a:cs typeface=""/>
      </a:majorFont>
      <a:minorFont>
        <a:latin typeface="微软雅黑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  <a:extLst>
      <a:ext uri="{D81B5157-A7B6-4480-A006-42BB1BC3E7BB}">
        <wpsdc:hlinkScheme xmlns:wpsdc="http://www.wps.cn/officeDocument/2017/drawingmlCustomData" underline="false"/>
      </a:ext>
    </a:extLst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4472C4"/>
      </a:hlink>
      <a:folHlink>
        <a:srgbClr val="4472C4"/>
      </a:folHlink>
    </a:clrScheme>
    <a:fontScheme name="3hwt5l5y">
      <a:majorFont>
        <a:latin typeface="微软雅黑 Light"/>
        <a:ea typeface="微软雅黑 Light"/>
        <a:cs typeface=""/>
      </a:majorFont>
      <a:minorFont>
        <a:latin typeface="微软雅黑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  <a:extLst>
      <a:ext uri="{D81B5157-A7B6-4480-A006-42BB1BC3E7BB}">
        <wpsdc:hlinkScheme xmlns:wpsdc="http://www.wps.cn/officeDocument/2017/drawingmlCustomData" underline="false"/>
      </a:ext>
    </a:extLst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345</Words>
  <Application>WPS 演示</Application>
  <PresentationFormat>宽屏</PresentationFormat>
  <Paragraphs>122</Paragraphs>
  <Slides>27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27</vt:i4>
      </vt:variant>
    </vt:vector>
  </HeadingPairs>
  <TitlesOfParts>
    <vt:vector size="38" baseType="lpstr">
      <vt:lpstr>Arial</vt:lpstr>
      <vt:lpstr>宋体</vt:lpstr>
      <vt:lpstr>Wingdings</vt:lpstr>
      <vt:lpstr>微软雅黑 Light</vt:lpstr>
      <vt:lpstr>微软雅黑</vt:lpstr>
      <vt:lpstr>Arial Unicode MS</vt:lpstr>
      <vt:lpstr>等线</vt:lpstr>
      <vt:lpstr>黑体</vt:lpstr>
      <vt:lpstr>Office 主题​​</vt:lpstr>
      <vt:lpstr>1_Office 主题​​</vt:lpstr>
      <vt:lpstr>2_Office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左左</dc:creator>
  <cp:lastModifiedBy>ASUS</cp:lastModifiedBy>
  <cp:revision>102</cp:revision>
  <dcterms:created xsi:type="dcterms:W3CDTF">2020-11-13T06:02:00Z</dcterms:created>
  <dcterms:modified xsi:type="dcterms:W3CDTF">2022-08-02T13:00:39Z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2052-11.1.0.10009</vt:lpwstr>
  </property>
  <property fmtid="{D5CDD505-2E9C-101B-9397-08002B2CF9AE}" pid="3" name="KSOTemplateUUID">
    <vt:lpwstr>v1.0_mb_8ddcqgm066VnlMCZcOh88g==</vt:lpwstr>
  </property>
  <property fmtid="{D5CDD505-2E9C-101B-9397-08002B2CF9AE}" pid="4" name="ICV">
    <vt:lpwstr>37EC0975772643C188D523414833C82D</vt:lpwstr>
  </property>
</Properties>
</file>