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380B-BBF2-4042-8BEA-82F1915A68EA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1D37-73FD-4FEE-B68A-0C59C74E839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962400" y="457200"/>
            <a:ext cx="2743200" cy="5181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4724400" y="762000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Actor</a:t>
            </a:r>
            <a:endParaRPr lang="en-US" sz="32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4267200" y="2514600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Behavior</a:t>
            </a:r>
            <a:endParaRPr lang="en-US" sz="32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4267200" y="3886200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State</a:t>
            </a:r>
            <a:endParaRPr lang="en-US" sz="32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1066800" y="1219200"/>
            <a:ext cx="35052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Elipse"/>
          <p:cNvSpPr/>
          <p:nvPr/>
        </p:nvSpPr>
        <p:spPr>
          <a:xfrm>
            <a:off x="13716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Elipse"/>
          <p:cNvSpPr/>
          <p:nvPr/>
        </p:nvSpPr>
        <p:spPr>
          <a:xfrm>
            <a:off x="18288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22860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Elipse"/>
          <p:cNvSpPr/>
          <p:nvPr/>
        </p:nvSpPr>
        <p:spPr>
          <a:xfrm>
            <a:off x="27432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Elipse"/>
          <p:cNvSpPr/>
          <p:nvPr/>
        </p:nvSpPr>
        <p:spPr>
          <a:xfrm>
            <a:off x="32004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Elipse"/>
          <p:cNvSpPr/>
          <p:nvPr/>
        </p:nvSpPr>
        <p:spPr>
          <a:xfrm>
            <a:off x="3657600" y="1371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Flecha derecha"/>
          <p:cNvSpPr/>
          <p:nvPr/>
        </p:nvSpPr>
        <p:spPr>
          <a:xfrm>
            <a:off x="4191000" y="1437001"/>
            <a:ext cx="609600" cy="30195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CuadroTexto"/>
          <p:cNvSpPr txBox="1"/>
          <p:nvPr/>
        </p:nvSpPr>
        <p:spPr>
          <a:xfrm>
            <a:off x="990600" y="762000"/>
            <a:ext cx="11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Mailbox</a:t>
            </a:r>
            <a:endParaRPr lang="en-US" sz="2400" dirty="0"/>
          </a:p>
        </p:txBody>
      </p:sp>
      <p:sp>
        <p:nvSpPr>
          <p:cNvPr id="17" name="16 Flecha abajo"/>
          <p:cNvSpPr/>
          <p:nvPr/>
        </p:nvSpPr>
        <p:spPr>
          <a:xfrm>
            <a:off x="4697104" y="5334000"/>
            <a:ext cx="1219200" cy="7620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Elipse"/>
          <p:cNvSpPr/>
          <p:nvPr/>
        </p:nvSpPr>
        <p:spPr>
          <a:xfrm>
            <a:off x="5105400" y="5562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CuadroTexto"/>
          <p:cNvSpPr txBox="1"/>
          <p:nvPr/>
        </p:nvSpPr>
        <p:spPr>
          <a:xfrm>
            <a:off x="914400" y="2286000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cxnSp>
        <p:nvCxnSpPr>
          <p:cNvPr id="21" name="20 Conector recto de flecha"/>
          <p:cNvCxnSpPr>
            <a:stCxn id="19" idx="0"/>
            <a:endCxn id="9" idx="4"/>
          </p:cNvCxnSpPr>
          <p:nvPr/>
        </p:nvCxnSpPr>
        <p:spPr>
          <a:xfrm flipV="1">
            <a:off x="1457818" y="1752600"/>
            <a:ext cx="10428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9" idx="0"/>
            <a:endCxn id="10" idx="4"/>
          </p:cNvCxnSpPr>
          <p:nvPr/>
        </p:nvCxnSpPr>
        <p:spPr>
          <a:xfrm flipV="1">
            <a:off x="1457818" y="1752600"/>
            <a:ext cx="56148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User</dc:creator>
  <cp:lastModifiedBy>Windows User</cp:lastModifiedBy>
  <cp:revision>2</cp:revision>
  <dcterms:created xsi:type="dcterms:W3CDTF">2014-10-07T19:00:32Z</dcterms:created>
  <dcterms:modified xsi:type="dcterms:W3CDTF">2014-10-07T20:08:35Z</dcterms:modified>
</cp:coreProperties>
</file>