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8993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5184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6" y="1524000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3339548" y="1524000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626" y="2093843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339548" y="2093843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626" y="2663686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339548" y="2663686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26" y="1024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856921" y="1524000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427843" y="1524000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0295" y="2100467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421217" y="2100467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84" y="9941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930" y="1868557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From: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1339" y="1868556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0x5fa78…….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930" y="2584174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339" y="2584173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0x46b88…….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0" y="3299791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Value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3299790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0.012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3" y="280395"/>
            <a:ext cx="10515600" cy="1325563"/>
          </a:xfrm>
        </p:spPr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7037" y="19407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12875" y="2378634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1131" y="45588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24014" y="506753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5990" y="300597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36476" y="1584706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489243">
            <a:off x="3898235" y="2428970"/>
            <a:ext cx="810361" cy="415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790922">
            <a:off x="8330889" y="333216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825340">
            <a:off x="5623220" y="4606433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45580">
            <a:off x="7116211" y="213057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321" y="303966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5" name="Oval 4"/>
          <p:cNvSpPr/>
          <p:nvPr/>
        </p:nvSpPr>
        <p:spPr>
          <a:xfrm>
            <a:off x="3451538" y="1365161"/>
            <a:ext cx="4842457" cy="48424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26259" y="332919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2163" y="3176086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490" y="157766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1444" y="2556457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9205" y="1798380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2242" y="189319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5248" y="2730322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5662" y="3507718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5904159" y="3329191"/>
            <a:ext cx="19586" cy="1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6625" y="3601423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0775" y="3628622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47251" y="284656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06751" y="4738215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309" y="4949189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51213" y="479608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4"/>
            <a:endCxn id="40" idx="0"/>
          </p:cNvCxnSpPr>
          <p:nvPr/>
        </p:nvCxnSpPr>
        <p:spPr>
          <a:xfrm>
            <a:off x="3900124" y="3676921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1" idx="0"/>
          </p:cNvCxnSpPr>
          <p:nvPr/>
        </p:nvCxnSpPr>
        <p:spPr>
          <a:xfrm>
            <a:off x="4556028" y="3523816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078" y="4106587"/>
            <a:ext cx="779081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7816" y="52966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Block</a:t>
            </a:r>
          </a:p>
        </p:txBody>
      </p:sp>
    </p:spTree>
    <p:extLst>
      <p:ext uri="{BB962C8B-B14F-4D97-AF65-F5344CB8AC3E}">
        <p14:creationId xmlns:p14="http://schemas.microsoft.com/office/powerpoint/2010/main" val="393172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9497</TotalTime>
  <Words>63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Nodes</vt:lpstr>
      <vt:lpstr>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usuario</cp:lastModifiedBy>
  <cp:revision>14</cp:revision>
  <dcterms:created xsi:type="dcterms:W3CDTF">2014-11-24T21:04:54Z</dcterms:created>
  <dcterms:modified xsi:type="dcterms:W3CDTF">2016-11-01T14:08:06Z</dcterms:modified>
</cp:coreProperties>
</file>