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1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57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97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166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07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2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07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037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609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580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958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63EA-8CAB-49D9-9558-9A4296B1F92C}" type="datetimeFigureOut">
              <a:rPr lang="en-US" smtClean="0"/>
              <a:pPr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92D-CA50-4C8A-BBB2-010E69FFC1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89935" y="1032387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2 Rectángulo"/>
          <p:cNvSpPr/>
          <p:nvPr/>
        </p:nvSpPr>
        <p:spPr>
          <a:xfrm>
            <a:off x="1076632" y="1415845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Acc1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576916" y="1420760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SpAcc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5 Conector recto de flecha"/>
          <p:cNvCxnSpPr>
            <a:stCxn id="3" idx="3"/>
            <a:endCxn id="4" idx="1"/>
          </p:cNvCxnSpPr>
          <p:nvPr/>
        </p:nvCxnSpPr>
        <p:spPr>
          <a:xfrm>
            <a:off x="2875935" y="1814052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04684" y="545691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Blockchain 1</a:t>
            </a:r>
            <a:endParaRPr lang="en-U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436374" y="1283110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Tx</a:t>
            </a:r>
            <a:endParaRPr lang="en-US" sz="2800" dirty="0"/>
          </a:p>
        </p:txBody>
      </p:sp>
      <p:sp>
        <p:nvSpPr>
          <p:cNvPr id="10" name="9 Rectángulo"/>
          <p:cNvSpPr/>
          <p:nvPr/>
        </p:nvSpPr>
        <p:spPr>
          <a:xfrm>
            <a:off x="4208206" y="4222956"/>
            <a:ext cx="6268065" cy="15338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694903" y="4606414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SpAcc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8195187" y="4611329"/>
            <a:ext cx="1799303" cy="796413"/>
          </a:xfrm>
          <a:prstGeom prst="rect">
            <a:avLst/>
          </a:prstGeom>
          <a:solidFill>
            <a:srgbClr val="FD41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Acc1’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12 Conector recto de flecha"/>
          <p:cNvCxnSpPr>
            <a:stCxn id="11" idx="3"/>
            <a:endCxn id="12" idx="1"/>
          </p:cNvCxnSpPr>
          <p:nvPr/>
        </p:nvCxnSpPr>
        <p:spPr>
          <a:xfrm>
            <a:off x="6494206" y="5004621"/>
            <a:ext cx="1700981" cy="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222955" y="3736260"/>
            <a:ext cx="174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Blockchain 2</a:t>
            </a:r>
            <a:endParaRPr lang="en-US" sz="2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054645" y="4473679"/>
            <a:ext cx="49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Tx</a:t>
            </a:r>
            <a:endParaRPr lang="en-US" sz="2800" dirty="0"/>
          </a:p>
        </p:txBody>
      </p:sp>
      <p:cxnSp>
        <p:nvCxnSpPr>
          <p:cNvPr id="17" name="16 Conector recto de flecha"/>
          <p:cNvCxnSpPr>
            <a:stCxn id="9" idx="2"/>
            <a:endCxn id="15" idx="2"/>
          </p:cNvCxnSpPr>
          <p:nvPr/>
        </p:nvCxnSpPr>
        <p:spPr>
          <a:xfrm>
            <a:off x="3685930" y="1806330"/>
            <a:ext cx="3618271" cy="31905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11</Words>
  <Application>Microsoft Office PowerPoint</Application>
  <PresentationFormat>Personalizado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Java Lopez</dc:creator>
  <cp:lastModifiedBy>Windows User</cp:lastModifiedBy>
  <cp:revision>8</cp:revision>
  <dcterms:created xsi:type="dcterms:W3CDTF">2014-11-24T21:04:54Z</dcterms:created>
  <dcterms:modified xsi:type="dcterms:W3CDTF">2016-10-29T10:01:59Z</dcterms:modified>
</cp:coreProperties>
</file>