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FDA"/>
    <a:srgbClr val="77B5A9"/>
    <a:srgbClr val="94C5CC"/>
    <a:srgbClr val="C58467"/>
    <a:srgbClr val="56A4AE"/>
    <a:srgbClr val="386D74"/>
    <a:srgbClr val="FD41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-1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4515746" y="858129"/>
            <a:ext cx="1972727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Blockchain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545116" y="2670518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963608" y="2668173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384445" y="2668173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863" y="2640038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703227" y="2625970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922498" y="2602522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 . .</a:t>
            </a:r>
            <a:endParaRPr lang="en-US" sz="3600" dirty="0"/>
          </a:p>
        </p:txBody>
      </p:sp>
      <p:cxnSp>
        <p:nvCxnSpPr>
          <p:cNvPr id="11" name="10 Conector recto de flecha"/>
          <p:cNvCxnSpPr>
            <a:stCxn id="4" idx="0"/>
            <a:endCxn id="3" idx="2"/>
          </p:cNvCxnSpPr>
          <p:nvPr/>
        </p:nvCxnSpPr>
        <p:spPr>
          <a:xfrm flipV="1">
            <a:off x="2116023" y="1688123"/>
            <a:ext cx="3386087" cy="9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0"/>
            <a:endCxn id="3" idx="2"/>
          </p:cNvCxnSpPr>
          <p:nvPr/>
        </p:nvCxnSpPr>
        <p:spPr>
          <a:xfrm flipV="1">
            <a:off x="3534515" y="1688123"/>
            <a:ext cx="1967595" cy="98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0"/>
            <a:endCxn id="3" idx="2"/>
          </p:cNvCxnSpPr>
          <p:nvPr/>
        </p:nvCxnSpPr>
        <p:spPr>
          <a:xfrm flipV="1">
            <a:off x="4955352" y="1688123"/>
            <a:ext cx="546758" cy="98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0"/>
            <a:endCxn id="3" idx="2"/>
          </p:cNvCxnSpPr>
          <p:nvPr/>
        </p:nvCxnSpPr>
        <p:spPr>
          <a:xfrm flipH="1" flipV="1">
            <a:off x="5502110" y="1688123"/>
            <a:ext cx="2449660" cy="95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0"/>
            <a:endCxn id="3" idx="2"/>
          </p:cNvCxnSpPr>
          <p:nvPr/>
        </p:nvCxnSpPr>
        <p:spPr>
          <a:xfrm flipH="1" flipV="1">
            <a:off x="5502110" y="1688123"/>
            <a:ext cx="3772024" cy="937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770158" y="1491176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93698" y="1786597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5047957" y="2557974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19 Conector recto de flecha"/>
          <p:cNvCxnSpPr>
            <a:stCxn id="14" idx="2"/>
            <a:endCxn id="17" idx="0"/>
          </p:cNvCxnSpPr>
          <p:nvPr/>
        </p:nvCxnSpPr>
        <p:spPr>
          <a:xfrm>
            <a:off x="4705643" y="2058572"/>
            <a:ext cx="1032803" cy="499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938954" y="1111348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0</a:t>
            </a:r>
            <a:endParaRPr lang="en-U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810016" y="4049151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78812" y="3669323"/>
            <a:ext cx="129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j</a:t>
            </a:r>
            <a:endParaRPr lang="en-U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23359" y="1505243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951830" y="2729129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5017475" y="4300023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CuadroTexto"/>
          <p:cNvSpPr txBox="1"/>
          <p:nvPr/>
        </p:nvSpPr>
        <p:spPr>
          <a:xfrm>
            <a:off x="4949482" y="3992890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6018627" y="5104228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CuadroTexto"/>
          <p:cNvSpPr txBox="1"/>
          <p:nvPr/>
        </p:nvSpPr>
        <p:spPr>
          <a:xfrm>
            <a:off x="5962356" y="5315242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cxnSp>
        <p:nvCxnSpPr>
          <p:cNvPr id="41" name="40 Conector recto de flecha"/>
          <p:cNvCxnSpPr>
            <a:stCxn id="37" idx="2"/>
            <a:endCxn id="39" idx="0"/>
          </p:cNvCxnSpPr>
          <p:nvPr/>
        </p:nvCxnSpPr>
        <p:spPr>
          <a:xfrm>
            <a:off x="5707964" y="4527452"/>
            <a:ext cx="922608" cy="5767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2"/>
            <a:endCxn id="37" idx="0"/>
          </p:cNvCxnSpPr>
          <p:nvPr/>
        </p:nvCxnSpPr>
        <p:spPr>
          <a:xfrm flipH="1">
            <a:off x="5707964" y="2785403"/>
            <a:ext cx="30482" cy="15146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1856935" y="1983544"/>
            <a:ext cx="647114" cy="647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52 Conector recto de flecha"/>
          <p:cNvCxnSpPr>
            <a:stCxn id="51" idx="6"/>
            <a:endCxn id="3" idx="1"/>
          </p:cNvCxnSpPr>
          <p:nvPr/>
        </p:nvCxnSpPr>
        <p:spPr>
          <a:xfrm flipV="1">
            <a:off x="2504049" y="2300068"/>
            <a:ext cx="1266109" cy="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770158" y="1491176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93698" y="1786597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5047957" y="2557974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19 Conector recto de flecha"/>
          <p:cNvCxnSpPr>
            <a:stCxn id="17" idx="0"/>
            <a:endCxn id="14" idx="2"/>
          </p:cNvCxnSpPr>
          <p:nvPr/>
        </p:nvCxnSpPr>
        <p:spPr>
          <a:xfrm flipH="1" flipV="1">
            <a:off x="4705643" y="2058572"/>
            <a:ext cx="1032803" cy="499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938954" y="1111348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0</a:t>
            </a:r>
            <a:endParaRPr lang="en-U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810016" y="4049151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78812" y="3669323"/>
            <a:ext cx="129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j</a:t>
            </a:r>
            <a:endParaRPr lang="en-U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23359" y="1505243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951830" y="2729129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5017475" y="4300023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CuadroTexto"/>
          <p:cNvSpPr txBox="1"/>
          <p:nvPr/>
        </p:nvSpPr>
        <p:spPr>
          <a:xfrm>
            <a:off x="4949482" y="3992890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6018627" y="5104228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CuadroTexto"/>
          <p:cNvSpPr txBox="1"/>
          <p:nvPr/>
        </p:nvSpPr>
        <p:spPr>
          <a:xfrm>
            <a:off x="5962356" y="5315242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cxnSp>
        <p:nvCxnSpPr>
          <p:cNvPr id="41" name="40 Conector recto de flecha"/>
          <p:cNvCxnSpPr>
            <a:stCxn id="39" idx="0"/>
            <a:endCxn id="37" idx="2"/>
          </p:cNvCxnSpPr>
          <p:nvPr/>
        </p:nvCxnSpPr>
        <p:spPr>
          <a:xfrm flipH="1" flipV="1">
            <a:off x="5707964" y="4527452"/>
            <a:ext cx="922608" cy="5767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2"/>
            <a:endCxn id="37" idx="0"/>
          </p:cNvCxnSpPr>
          <p:nvPr/>
        </p:nvCxnSpPr>
        <p:spPr>
          <a:xfrm flipH="1">
            <a:off x="5707964" y="2785403"/>
            <a:ext cx="30482" cy="15146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1871003" y="4543864"/>
            <a:ext cx="647114" cy="647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22 Conector recto de flecha"/>
          <p:cNvCxnSpPr>
            <a:stCxn id="19" idx="6"/>
          </p:cNvCxnSpPr>
          <p:nvPr/>
        </p:nvCxnSpPr>
        <p:spPr>
          <a:xfrm flipV="1">
            <a:off x="2518117" y="4860388"/>
            <a:ext cx="1266109" cy="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4245" y="2194560"/>
            <a:ext cx="1055077" cy="53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Rectángulo"/>
          <p:cNvSpPr/>
          <p:nvPr/>
        </p:nvSpPr>
        <p:spPr>
          <a:xfrm>
            <a:off x="3655279" y="2192216"/>
            <a:ext cx="1055077" cy="53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 de flecha"/>
          <p:cNvCxnSpPr>
            <a:stCxn id="3" idx="1"/>
            <a:endCxn id="2" idx="3"/>
          </p:cNvCxnSpPr>
          <p:nvPr/>
        </p:nvCxnSpPr>
        <p:spPr>
          <a:xfrm flipH="1">
            <a:off x="3179322" y="2459502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5186312" y="2203939"/>
            <a:ext cx="1055077" cy="534572"/>
          </a:xfrm>
          <a:prstGeom prst="rect">
            <a:avLst/>
          </a:prstGeom>
          <a:solidFill>
            <a:srgbClr val="56A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6 Conector recto de flecha"/>
          <p:cNvCxnSpPr>
            <a:stCxn id="6" idx="1"/>
          </p:cNvCxnSpPr>
          <p:nvPr/>
        </p:nvCxnSpPr>
        <p:spPr>
          <a:xfrm flipH="1">
            <a:off x="4710355" y="2471225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747825" y="2189872"/>
            <a:ext cx="1055077" cy="53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Conector recto de flecha"/>
          <p:cNvCxnSpPr>
            <a:stCxn id="8" idx="1"/>
          </p:cNvCxnSpPr>
          <p:nvPr/>
        </p:nvCxnSpPr>
        <p:spPr>
          <a:xfrm flipH="1">
            <a:off x="6271868" y="2457158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8278826" y="2187527"/>
            <a:ext cx="1055077" cy="534572"/>
          </a:xfrm>
          <a:prstGeom prst="rect">
            <a:avLst/>
          </a:prstGeom>
          <a:solidFill>
            <a:srgbClr val="C58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Conector recto de flecha"/>
          <p:cNvCxnSpPr>
            <a:stCxn id="12" idx="1"/>
          </p:cNvCxnSpPr>
          <p:nvPr/>
        </p:nvCxnSpPr>
        <p:spPr>
          <a:xfrm flipH="1">
            <a:off x="7802869" y="2454813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9809859" y="2199250"/>
            <a:ext cx="1055077" cy="53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14 Conector recto de flecha"/>
          <p:cNvCxnSpPr>
            <a:stCxn id="14" idx="1"/>
          </p:cNvCxnSpPr>
          <p:nvPr/>
        </p:nvCxnSpPr>
        <p:spPr>
          <a:xfrm flipH="1">
            <a:off x="9333902" y="2466536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1643599" y="2443090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2107832" y="1109003"/>
            <a:ext cx="1055077" cy="534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Rectángulo"/>
          <p:cNvSpPr/>
          <p:nvPr/>
        </p:nvSpPr>
        <p:spPr>
          <a:xfrm>
            <a:off x="3638866" y="1106659"/>
            <a:ext cx="1055077" cy="534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18 Conector recto de flecha"/>
          <p:cNvCxnSpPr>
            <a:stCxn id="18" idx="1"/>
            <a:endCxn id="17" idx="3"/>
          </p:cNvCxnSpPr>
          <p:nvPr/>
        </p:nvCxnSpPr>
        <p:spPr>
          <a:xfrm flipH="1">
            <a:off x="3162909" y="1373945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169899" y="1118382"/>
            <a:ext cx="1055077" cy="534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20 Conector recto de flecha"/>
          <p:cNvCxnSpPr>
            <a:stCxn id="20" idx="1"/>
          </p:cNvCxnSpPr>
          <p:nvPr/>
        </p:nvCxnSpPr>
        <p:spPr>
          <a:xfrm flipH="1">
            <a:off x="4693942" y="1385668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6731412" y="1104315"/>
            <a:ext cx="1055077" cy="534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22 Conector recto de flecha"/>
          <p:cNvCxnSpPr>
            <a:stCxn id="22" idx="1"/>
          </p:cNvCxnSpPr>
          <p:nvPr/>
        </p:nvCxnSpPr>
        <p:spPr>
          <a:xfrm flipH="1">
            <a:off x="6255455" y="1371601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2" idx="1"/>
          </p:cNvCxnSpPr>
          <p:nvPr/>
        </p:nvCxnSpPr>
        <p:spPr>
          <a:xfrm flipH="1" flipV="1">
            <a:off x="7786457" y="1371600"/>
            <a:ext cx="492369" cy="1083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9793446" y="1113693"/>
            <a:ext cx="1055077" cy="534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28 Conector recto de flecha"/>
          <p:cNvCxnSpPr>
            <a:stCxn id="28" idx="1"/>
            <a:endCxn id="12" idx="3"/>
          </p:cNvCxnSpPr>
          <p:nvPr/>
        </p:nvCxnSpPr>
        <p:spPr>
          <a:xfrm flipH="1">
            <a:off x="9333903" y="1380979"/>
            <a:ext cx="459543" cy="1073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1627186" y="1357533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2107833" y="3247292"/>
            <a:ext cx="1055077" cy="534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Rectángulo"/>
          <p:cNvSpPr/>
          <p:nvPr/>
        </p:nvSpPr>
        <p:spPr>
          <a:xfrm>
            <a:off x="3638867" y="3244948"/>
            <a:ext cx="1055077" cy="534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33 Conector recto de flecha"/>
          <p:cNvCxnSpPr>
            <a:stCxn id="33" idx="1"/>
            <a:endCxn id="32" idx="3"/>
          </p:cNvCxnSpPr>
          <p:nvPr/>
        </p:nvCxnSpPr>
        <p:spPr>
          <a:xfrm flipH="1">
            <a:off x="3162910" y="3512234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6" idx="1"/>
          </p:cNvCxnSpPr>
          <p:nvPr/>
        </p:nvCxnSpPr>
        <p:spPr>
          <a:xfrm flipH="1">
            <a:off x="4693944" y="2471225"/>
            <a:ext cx="492368" cy="1055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6731413" y="3242604"/>
            <a:ext cx="1055077" cy="534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37 Conector recto de flecha"/>
          <p:cNvCxnSpPr>
            <a:stCxn id="37" idx="1"/>
            <a:endCxn id="6" idx="3"/>
          </p:cNvCxnSpPr>
          <p:nvPr/>
        </p:nvCxnSpPr>
        <p:spPr>
          <a:xfrm flipH="1" flipV="1">
            <a:off x="6241389" y="2471225"/>
            <a:ext cx="490024" cy="103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8262414" y="3240259"/>
            <a:ext cx="1055077" cy="534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41 Conector recto de flecha"/>
          <p:cNvCxnSpPr>
            <a:stCxn id="41" idx="1"/>
          </p:cNvCxnSpPr>
          <p:nvPr/>
        </p:nvCxnSpPr>
        <p:spPr>
          <a:xfrm flipH="1">
            <a:off x="7786457" y="3507545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9793447" y="3251982"/>
            <a:ext cx="1055077" cy="534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>
            <a:off x="9317490" y="3519268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H="1">
            <a:off x="1627187" y="3495822"/>
            <a:ext cx="475957" cy="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47128" y="2152357"/>
            <a:ext cx="96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Primary </a:t>
            </a:r>
            <a:br>
              <a:rPr lang="en-US" dirty="0" smtClean="0"/>
            </a:b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7128" y="1066800"/>
            <a:ext cx="116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Secondary</a:t>
            </a:r>
            <a:br>
              <a:rPr lang="en-US" dirty="0" smtClean="0"/>
            </a:b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658848" y="3146516"/>
            <a:ext cx="116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Secondary</a:t>
            </a:r>
            <a:br>
              <a:rPr lang="en-US" dirty="0" smtClean="0"/>
            </a:br>
            <a:r>
              <a:rPr lang="en-US" dirty="0" smtClean="0"/>
              <a:t>Chain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38400" y="1828800"/>
            <a:ext cx="4165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2438400" y="2133600"/>
            <a:ext cx="304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4C5CC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560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38608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41656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44704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47752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50800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Rectángulo"/>
          <p:cNvSpPr/>
          <p:nvPr/>
        </p:nvSpPr>
        <p:spPr>
          <a:xfrm>
            <a:off x="53848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6896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4C5CC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1117600" y="2514600"/>
            <a:ext cx="1422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438400" y="13716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860801" y="228600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219201" y="21336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38400" y="1828800"/>
            <a:ext cx="4165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2438400" y="2133600"/>
            <a:ext cx="304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3556000" y="1905000"/>
            <a:ext cx="304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38608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4165600" y="1905000"/>
            <a:ext cx="3048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4470400" y="1905000"/>
            <a:ext cx="304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4775200" y="1905000"/>
            <a:ext cx="3048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5080000" y="1905000"/>
            <a:ext cx="304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Rectángulo"/>
          <p:cNvSpPr/>
          <p:nvPr/>
        </p:nvSpPr>
        <p:spPr>
          <a:xfrm>
            <a:off x="5384800" y="1905000"/>
            <a:ext cx="30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689600" y="1905000"/>
            <a:ext cx="3048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1016000" y="2286000"/>
            <a:ext cx="1422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438400" y="13716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117601" y="1828800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3556000" y="2514600"/>
            <a:ext cx="304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Rectángulo"/>
          <p:cNvSpPr/>
          <p:nvPr/>
        </p:nvSpPr>
        <p:spPr>
          <a:xfrm>
            <a:off x="4470400" y="2514600"/>
            <a:ext cx="304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Rectángulo"/>
          <p:cNvSpPr/>
          <p:nvPr/>
        </p:nvSpPr>
        <p:spPr>
          <a:xfrm>
            <a:off x="5080000" y="2514600"/>
            <a:ext cx="304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3860801" y="213360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2438400" y="2514600"/>
            <a:ext cx="304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1016000" y="2667000"/>
            <a:ext cx="1422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6 Grupo"/>
          <p:cNvGrpSpPr/>
          <p:nvPr/>
        </p:nvGrpSpPr>
        <p:grpSpPr>
          <a:xfrm>
            <a:off x="2409589" y="1001977"/>
            <a:ext cx="1524000" cy="501805"/>
            <a:chOff x="1807192" y="1001976"/>
            <a:chExt cx="1143000" cy="501805"/>
          </a:xfrm>
        </p:grpSpPr>
        <p:sp>
          <p:nvSpPr>
            <p:cNvPr id="3" name="2 Rectángulo"/>
            <p:cNvSpPr/>
            <p:nvPr/>
          </p:nvSpPr>
          <p:spPr>
            <a:xfrm flipH="1">
              <a:off x="1807192" y="1001976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3 Rectángulo"/>
            <p:cNvSpPr/>
            <p:nvPr/>
          </p:nvSpPr>
          <p:spPr>
            <a:xfrm flipH="1">
              <a:off x="1807192" y="1140728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Rectángulo"/>
            <p:cNvSpPr/>
            <p:nvPr/>
          </p:nvSpPr>
          <p:spPr>
            <a:xfrm flipH="1">
              <a:off x="2092656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Rectángulo"/>
            <p:cNvSpPr/>
            <p:nvPr/>
          </p:nvSpPr>
          <p:spPr>
            <a:xfrm flipH="1">
              <a:off x="2196152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Rectángulo"/>
            <p:cNvSpPr/>
            <p:nvPr/>
          </p:nvSpPr>
          <p:spPr>
            <a:xfrm flipH="1">
              <a:off x="2293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 flipH="1">
              <a:off x="2383808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 flipH="1">
              <a:off x="2473656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ectángulo"/>
            <p:cNvSpPr/>
            <p:nvPr/>
          </p:nvSpPr>
          <p:spPr>
            <a:xfrm flipH="1">
              <a:off x="2571464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 flipH="1">
              <a:off x="2674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31 Conector recto de flecha"/>
          <p:cNvCxnSpPr>
            <a:stCxn id="4" idx="3"/>
          </p:cNvCxnSpPr>
          <p:nvPr/>
        </p:nvCxnSpPr>
        <p:spPr>
          <a:xfrm flipH="1" flipV="1">
            <a:off x="2032000" y="1230576"/>
            <a:ext cx="377589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4" idx="3"/>
            <a:endCxn id="3" idx="1"/>
          </p:cNvCxnSpPr>
          <p:nvPr/>
        </p:nvCxnSpPr>
        <p:spPr>
          <a:xfrm flipH="1" flipV="1">
            <a:off x="3933589" y="1252880"/>
            <a:ext cx="638411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13" idx="1"/>
          </p:cNvCxnSpPr>
          <p:nvPr/>
        </p:nvCxnSpPr>
        <p:spPr>
          <a:xfrm flipH="1">
            <a:off x="6096000" y="1241381"/>
            <a:ext cx="6096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70 Grupo"/>
          <p:cNvGrpSpPr/>
          <p:nvPr/>
        </p:nvGrpSpPr>
        <p:grpSpPr>
          <a:xfrm>
            <a:off x="2336800" y="1905001"/>
            <a:ext cx="1524000" cy="501805"/>
            <a:chOff x="1752600" y="1905000"/>
            <a:chExt cx="1143000" cy="501805"/>
          </a:xfrm>
        </p:grpSpPr>
        <p:sp>
          <p:nvSpPr>
            <p:cNvPr id="37" name="36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45 Conector recto de flecha"/>
          <p:cNvCxnSpPr>
            <a:stCxn id="38" idx="3"/>
          </p:cNvCxnSpPr>
          <p:nvPr/>
        </p:nvCxnSpPr>
        <p:spPr>
          <a:xfrm flipH="1" flipV="1">
            <a:off x="1959211" y="2133600"/>
            <a:ext cx="377589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57 Grupo"/>
          <p:cNvGrpSpPr/>
          <p:nvPr/>
        </p:nvGrpSpPr>
        <p:grpSpPr>
          <a:xfrm>
            <a:off x="4572000" y="990601"/>
            <a:ext cx="1524000" cy="501805"/>
            <a:chOff x="3429000" y="990600"/>
            <a:chExt cx="1143000" cy="501805"/>
          </a:xfrm>
        </p:grpSpPr>
        <p:sp>
          <p:nvSpPr>
            <p:cNvPr id="49" name="48 Rectángulo"/>
            <p:cNvSpPr/>
            <p:nvPr/>
          </p:nvSpPr>
          <p:spPr>
            <a:xfrm flipH="1">
              <a:off x="34290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Rectángulo"/>
            <p:cNvSpPr/>
            <p:nvPr/>
          </p:nvSpPr>
          <p:spPr>
            <a:xfrm flipH="1">
              <a:off x="34290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Rectángulo"/>
            <p:cNvSpPr/>
            <p:nvPr/>
          </p:nvSpPr>
          <p:spPr>
            <a:xfrm flipH="1">
              <a:off x="37144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Rectángulo"/>
            <p:cNvSpPr/>
            <p:nvPr/>
          </p:nvSpPr>
          <p:spPr>
            <a:xfrm flipH="1">
              <a:off x="38043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Rectángulo"/>
            <p:cNvSpPr/>
            <p:nvPr/>
          </p:nvSpPr>
          <p:spPr>
            <a:xfrm flipH="1">
              <a:off x="3902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 flipH="1">
              <a:off x="4005616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Rectángulo"/>
            <p:cNvSpPr/>
            <p:nvPr/>
          </p:nvSpPr>
          <p:spPr>
            <a:xfrm flipH="1">
              <a:off x="40954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Rectángulo"/>
            <p:cNvSpPr/>
            <p:nvPr/>
          </p:nvSpPr>
          <p:spPr>
            <a:xfrm flipH="1">
              <a:off x="41932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Rectángulo"/>
            <p:cNvSpPr/>
            <p:nvPr/>
          </p:nvSpPr>
          <p:spPr>
            <a:xfrm flipH="1">
              <a:off x="4283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68 Grupo"/>
          <p:cNvGrpSpPr/>
          <p:nvPr/>
        </p:nvGrpSpPr>
        <p:grpSpPr>
          <a:xfrm>
            <a:off x="6705600" y="990601"/>
            <a:ext cx="1524000" cy="501805"/>
            <a:chOff x="5029200" y="990600"/>
            <a:chExt cx="1143000" cy="501805"/>
          </a:xfrm>
        </p:grpSpPr>
        <p:sp>
          <p:nvSpPr>
            <p:cNvPr id="60" name="59 Rectángulo"/>
            <p:cNvSpPr/>
            <p:nvPr/>
          </p:nvSpPr>
          <p:spPr>
            <a:xfrm flipH="1">
              <a:off x="50292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Rectángulo"/>
            <p:cNvSpPr/>
            <p:nvPr/>
          </p:nvSpPr>
          <p:spPr>
            <a:xfrm flipH="1">
              <a:off x="50292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 flipH="1">
              <a:off x="53146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Rectángulo"/>
            <p:cNvSpPr/>
            <p:nvPr/>
          </p:nvSpPr>
          <p:spPr>
            <a:xfrm flipH="1">
              <a:off x="54045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Rectángulo"/>
            <p:cNvSpPr/>
            <p:nvPr/>
          </p:nvSpPr>
          <p:spPr>
            <a:xfrm flipH="1">
              <a:off x="5502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Rectángulo"/>
            <p:cNvSpPr/>
            <p:nvPr/>
          </p:nvSpPr>
          <p:spPr>
            <a:xfrm flipH="1">
              <a:off x="5592168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Rectángulo"/>
            <p:cNvSpPr/>
            <p:nvPr/>
          </p:nvSpPr>
          <p:spPr>
            <a:xfrm flipH="1">
              <a:off x="56956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66 Rectángulo"/>
            <p:cNvSpPr/>
            <p:nvPr/>
          </p:nvSpPr>
          <p:spPr>
            <a:xfrm flipH="1">
              <a:off x="57934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67 Rectángulo"/>
            <p:cNvSpPr/>
            <p:nvPr/>
          </p:nvSpPr>
          <p:spPr>
            <a:xfrm flipH="1">
              <a:off x="5883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71 Grupo"/>
          <p:cNvGrpSpPr/>
          <p:nvPr/>
        </p:nvGrpSpPr>
        <p:grpSpPr>
          <a:xfrm>
            <a:off x="4572000" y="1905001"/>
            <a:ext cx="1524000" cy="501805"/>
            <a:chOff x="1752600" y="1905000"/>
            <a:chExt cx="1143000" cy="501805"/>
          </a:xfrm>
        </p:grpSpPr>
        <p:sp>
          <p:nvSpPr>
            <p:cNvPr id="73" name="72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73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74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75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76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77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78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79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80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81 Grupo"/>
          <p:cNvGrpSpPr/>
          <p:nvPr/>
        </p:nvGrpSpPr>
        <p:grpSpPr>
          <a:xfrm>
            <a:off x="6705600" y="1905001"/>
            <a:ext cx="1524000" cy="501805"/>
            <a:chOff x="1752600" y="1905000"/>
            <a:chExt cx="1143000" cy="501805"/>
          </a:xfrm>
        </p:grpSpPr>
        <p:sp>
          <p:nvSpPr>
            <p:cNvPr id="83" name="82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83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84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85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86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87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88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89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90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91 Conector recto de flecha"/>
          <p:cNvCxnSpPr/>
          <p:nvPr/>
        </p:nvCxnSpPr>
        <p:spPr>
          <a:xfrm flipH="1" flipV="1">
            <a:off x="3889611" y="2133601"/>
            <a:ext cx="638411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 flipH="1">
            <a:off x="6096000" y="2133601"/>
            <a:ext cx="6096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 de flecha"/>
          <p:cNvCxnSpPr/>
          <p:nvPr/>
        </p:nvCxnSpPr>
        <p:spPr>
          <a:xfrm flipH="1" flipV="1">
            <a:off x="1091219" y="4148479"/>
            <a:ext cx="638411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/>
          <p:nvPr/>
        </p:nvCxnSpPr>
        <p:spPr>
          <a:xfrm flipH="1">
            <a:off x="3253629" y="4136981"/>
            <a:ext cx="6096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 de flecha"/>
          <p:cNvCxnSpPr/>
          <p:nvPr/>
        </p:nvCxnSpPr>
        <p:spPr>
          <a:xfrm flipH="1" flipV="1">
            <a:off x="1047240" y="5029201"/>
            <a:ext cx="638411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 de flecha"/>
          <p:cNvCxnSpPr/>
          <p:nvPr/>
        </p:nvCxnSpPr>
        <p:spPr>
          <a:xfrm flipH="1">
            <a:off x="3253629" y="5029201"/>
            <a:ext cx="6096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228 Rectángulo"/>
          <p:cNvSpPr/>
          <p:nvPr/>
        </p:nvSpPr>
        <p:spPr>
          <a:xfrm flipH="1">
            <a:off x="6403229" y="4267201"/>
            <a:ext cx="1524000" cy="501805"/>
          </a:xfrm>
          <a:prstGeom prst="rect">
            <a:avLst/>
          </a:prstGeom>
          <a:solidFill>
            <a:srgbClr val="C3DFDA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229 Rectángulo"/>
          <p:cNvSpPr/>
          <p:nvPr/>
        </p:nvSpPr>
        <p:spPr>
          <a:xfrm flipH="1">
            <a:off x="6403229" y="4405952"/>
            <a:ext cx="101600" cy="898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230 Rectángulo"/>
          <p:cNvSpPr/>
          <p:nvPr/>
        </p:nvSpPr>
        <p:spPr>
          <a:xfrm flipH="1">
            <a:off x="6783848" y="4335440"/>
            <a:ext cx="127381" cy="174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231 Rectángulo"/>
          <p:cNvSpPr/>
          <p:nvPr/>
        </p:nvSpPr>
        <p:spPr>
          <a:xfrm flipH="1">
            <a:off x="6903645" y="4321792"/>
            <a:ext cx="95251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233 Rectángulo"/>
          <p:cNvSpPr/>
          <p:nvPr/>
        </p:nvSpPr>
        <p:spPr>
          <a:xfrm flipH="1">
            <a:off x="7153853" y="4329752"/>
            <a:ext cx="163776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234 Rectángulo"/>
          <p:cNvSpPr/>
          <p:nvPr/>
        </p:nvSpPr>
        <p:spPr>
          <a:xfrm flipH="1">
            <a:off x="7291848" y="4329752"/>
            <a:ext cx="95251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236 Rectángulo"/>
          <p:cNvSpPr/>
          <p:nvPr/>
        </p:nvSpPr>
        <p:spPr>
          <a:xfrm flipH="1">
            <a:off x="7557224" y="4329752"/>
            <a:ext cx="101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237 Rectángulo"/>
          <p:cNvSpPr/>
          <p:nvPr/>
        </p:nvSpPr>
        <p:spPr>
          <a:xfrm flipH="1">
            <a:off x="6403229" y="4572000"/>
            <a:ext cx="101600" cy="89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239 Conector recto de flecha"/>
          <p:cNvCxnSpPr>
            <a:stCxn id="230" idx="3"/>
          </p:cNvCxnSpPr>
          <p:nvPr/>
        </p:nvCxnSpPr>
        <p:spPr>
          <a:xfrm flipH="1" flipV="1">
            <a:off x="5387229" y="4137104"/>
            <a:ext cx="1016000" cy="313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238" idx="3"/>
          </p:cNvCxnSpPr>
          <p:nvPr/>
        </p:nvCxnSpPr>
        <p:spPr>
          <a:xfrm flipH="1">
            <a:off x="5387229" y="4616925"/>
            <a:ext cx="1016000" cy="43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242 Rectángulo"/>
          <p:cNvSpPr/>
          <p:nvPr/>
        </p:nvSpPr>
        <p:spPr>
          <a:xfrm flipH="1">
            <a:off x="6773235" y="4523096"/>
            <a:ext cx="127381" cy="174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244 Rectángulo"/>
          <p:cNvSpPr/>
          <p:nvPr/>
        </p:nvSpPr>
        <p:spPr>
          <a:xfrm flipH="1">
            <a:off x="7020414" y="4531056"/>
            <a:ext cx="127381" cy="174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243 Rectángulo"/>
          <p:cNvSpPr/>
          <p:nvPr/>
        </p:nvSpPr>
        <p:spPr>
          <a:xfrm flipH="1">
            <a:off x="7031027" y="4343400"/>
            <a:ext cx="127381" cy="174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245 Rectángulo"/>
          <p:cNvSpPr/>
          <p:nvPr/>
        </p:nvSpPr>
        <p:spPr>
          <a:xfrm flipH="1">
            <a:off x="7419230" y="4531056"/>
            <a:ext cx="127381" cy="174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246 Rectángulo"/>
          <p:cNvSpPr/>
          <p:nvPr/>
        </p:nvSpPr>
        <p:spPr>
          <a:xfrm flipH="1">
            <a:off x="7429843" y="4343400"/>
            <a:ext cx="127381" cy="174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268 Conector recto de flecha"/>
          <p:cNvCxnSpPr>
            <a:endCxn id="229" idx="1"/>
          </p:cNvCxnSpPr>
          <p:nvPr/>
        </p:nvCxnSpPr>
        <p:spPr>
          <a:xfrm flipH="1">
            <a:off x="7927229" y="4139253"/>
            <a:ext cx="914400" cy="37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 de flecha"/>
          <p:cNvCxnSpPr>
            <a:endCxn id="229" idx="1"/>
          </p:cNvCxnSpPr>
          <p:nvPr/>
        </p:nvCxnSpPr>
        <p:spPr>
          <a:xfrm flipH="1" flipV="1">
            <a:off x="7927229" y="4518104"/>
            <a:ext cx="914400" cy="535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195 Grupo"/>
          <p:cNvGrpSpPr/>
          <p:nvPr/>
        </p:nvGrpSpPr>
        <p:grpSpPr>
          <a:xfrm>
            <a:off x="1731299" y="3881165"/>
            <a:ext cx="1524000" cy="501805"/>
            <a:chOff x="551979" y="3897577"/>
            <a:chExt cx="1524000" cy="501805"/>
          </a:xfrm>
        </p:grpSpPr>
        <p:sp>
          <p:nvSpPr>
            <p:cNvPr id="206" name="205 Rectángulo"/>
            <p:cNvSpPr/>
            <p:nvPr/>
          </p:nvSpPr>
          <p:spPr>
            <a:xfrm flipH="1">
              <a:off x="551979" y="3897577"/>
              <a:ext cx="1524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215 Rectángulo"/>
            <p:cNvSpPr/>
            <p:nvPr/>
          </p:nvSpPr>
          <p:spPr>
            <a:xfrm flipH="1">
              <a:off x="551979" y="4036329"/>
              <a:ext cx="9144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227 Rectángulo"/>
            <p:cNvSpPr/>
            <p:nvPr/>
          </p:nvSpPr>
          <p:spPr>
            <a:xfrm flipH="1">
              <a:off x="932598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232 Rectángulo"/>
            <p:cNvSpPr/>
            <p:nvPr/>
          </p:nvSpPr>
          <p:spPr>
            <a:xfrm flipH="1">
              <a:off x="1070592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235 Rectángulo"/>
            <p:cNvSpPr/>
            <p:nvPr/>
          </p:nvSpPr>
          <p:spPr>
            <a:xfrm flipH="1">
              <a:off x="1201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238 Rectángulo"/>
            <p:cNvSpPr/>
            <p:nvPr/>
          </p:nvSpPr>
          <p:spPr>
            <a:xfrm flipH="1">
              <a:off x="1320800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240 Rectángulo"/>
            <p:cNvSpPr/>
            <p:nvPr/>
          </p:nvSpPr>
          <p:spPr>
            <a:xfrm flipH="1">
              <a:off x="144059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247 Rectángulo"/>
            <p:cNvSpPr/>
            <p:nvPr/>
          </p:nvSpPr>
          <p:spPr>
            <a:xfrm flipH="1">
              <a:off x="157100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257 Rectángulo"/>
            <p:cNvSpPr/>
            <p:nvPr/>
          </p:nvSpPr>
          <p:spPr>
            <a:xfrm flipH="1">
              <a:off x="1709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267 Grupo"/>
          <p:cNvGrpSpPr/>
          <p:nvPr/>
        </p:nvGrpSpPr>
        <p:grpSpPr>
          <a:xfrm>
            <a:off x="3881311" y="3892888"/>
            <a:ext cx="1524000" cy="501805"/>
            <a:chOff x="551979" y="3897577"/>
            <a:chExt cx="1524000" cy="501805"/>
          </a:xfrm>
        </p:grpSpPr>
        <p:sp>
          <p:nvSpPr>
            <p:cNvPr id="270" name="269 Rectángulo"/>
            <p:cNvSpPr/>
            <p:nvPr/>
          </p:nvSpPr>
          <p:spPr>
            <a:xfrm flipH="1">
              <a:off x="551979" y="3897577"/>
              <a:ext cx="1524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271 Rectángulo"/>
            <p:cNvSpPr/>
            <p:nvPr/>
          </p:nvSpPr>
          <p:spPr>
            <a:xfrm flipH="1">
              <a:off x="551979" y="4036329"/>
              <a:ext cx="9144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272 Rectángulo"/>
            <p:cNvSpPr/>
            <p:nvPr/>
          </p:nvSpPr>
          <p:spPr>
            <a:xfrm flipH="1">
              <a:off x="932598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273 Rectángulo"/>
            <p:cNvSpPr/>
            <p:nvPr/>
          </p:nvSpPr>
          <p:spPr>
            <a:xfrm flipH="1">
              <a:off x="1070592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274 Rectángulo"/>
            <p:cNvSpPr/>
            <p:nvPr/>
          </p:nvSpPr>
          <p:spPr>
            <a:xfrm flipH="1">
              <a:off x="1201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275 Rectángulo"/>
            <p:cNvSpPr/>
            <p:nvPr/>
          </p:nvSpPr>
          <p:spPr>
            <a:xfrm flipH="1">
              <a:off x="1320800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276 Rectángulo"/>
            <p:cNvSpPr/>
            <p:nvPr/>
          </p:nvSpPr>
          <p:spPr>
            <a:xfrm flipH="1">
              <a:off x="144059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277 Rectángulo"/>
            <p:cNvSpPr/>
            <p:nvPr/>
          </p:nvSpPr>
          <p:spPr>
            <a:xfrm flipH="1">
              <a:off x="157100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278 Rectángulo"/>
            <p:cNvSpPr/>
            <p:nvPr/>
          </p:nvSpPr>
          <p:spPr>
            <a:xfrm flipH="1">
              <a:off x="1709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279 Grupo"/>
          <p:cNvGrpSpPr/>
          <p:nvPr/>
        </p:nvGrpSpPr>
        <p:grpSpPr>
          <a:xfrm>
            <a:off x="1714780" y="4798256"/>
            <a:ext cx="1524000" cy="501805"/>
            <a:chOff x="479189" y="4800601"/>
            <a:chExt cx="1524000" cy="501805"/>
          </a:xfrm>
        </p:grpSpPr>
        <p:sp>
          <p:nvSpPr>
            <p:cNvPr id="281" name="280 Rectángulo"/>
            <p:cNvSpPr/>
            <p:nvPr/>
          </p:nvSpPr>
          <p:spPr>
            <a:xfrm flipH="1">
              <a:off x="479189" y="4800601"/>
              <a:ext cx="1524000" cy="5018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281 Rectángulo"/>
            <p:cNvSpPr/>
            <p:nvPr/>
          </p:nvSpPr>
          <p:spPr>
            <a:xfrm flipH="1">
              <a:off x="479189" y="4939353"/>
              <a:ext cx="91440" cy="228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282 Rectángulo"/>
            <p:cNvSpPr/>
            <p:nvPr/>
          </p:nvSpPr>
          <p:spPr>
            <a:xfrm flipH="1">
              <a:off x="859808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283 Rectángulo"/>
            <p:cNvSpPr/>
            <p:nvPr/>
          </p:nvSpPr>
          <p:spPr>
            <a:xfrm flipH="1">
              <a:off x="997802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284 Rectángulo"/>
            <p:cNvSpPr/>
            <p:nvPr/>
          </p:nvSpPr>
          <p:spPr>
            <a:xfrm flipH="1">
              <a:off x="1128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285 Rectángulo"/>
            <p:cNvSpPr/>
            <p:nvPr/>
          </p:nvSpPr>
          <p:spPr>
            <a:xfrm flipH="1">
              <a:off x="1248010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286 Rectángulo"/>
            <p:cNvSpPr/>
            <p:nvPr/>
          </p:nvSpPr>
          <p:spPr>
            <a:xfrm flipH="1">
              <a:off x="136780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287 Rectángulo"/>
            <p:cNvSpPr/>
            <p:nvPr/>
          </p:nvSpPr>
          <p:spPr>
            <a:xfrm flipH="1">
              <a:off x="149821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288 Rectángulo"/>
            <p:cNvSpPr/>
            <p:nvPr/>
          </p:nvSpPr>
          <p:spPr>
            <a:xfrm flipH="1">
              <a:off x="1636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289 Grupo"/>
          <p:cNvGrpSpPr/>
          <p:nvPr/>
        </p:nvGrpSpPr>
        <p:grpSpPr>
          <a:xfrm>
            <a:off x="3867137" y="4784188"/>
            <a:ext cx="1524000" cy="501805"/>
            <a:chOff x="479189" y="4800601"/>
            <a:chExt cx="1524000" cy="501805"/>
          </a:xfrm>
        </p:grpSpPr>
        <p:sp>
          <p:nvSpPr>
            <p:cNvPr id="291" name="290 Rectángulo"/>
            <p:cNvSpPr/>
            <p:nvPr/>
          </p:nvSpPr>
          <p:spPr>
            <a:xfrm flipH="1">
              <a:off x="479189" y="4800601"/>
              <a:ext cx="1524000" cy="5018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291 Rectángulo"/>
            <p:cNvSpPr/>
            <p:nvPr/>
          </p:nvSpPr>
          <p:spPr>
            <a:xfrm flipH="1">
              <a:off x="479189" y="4939353"/>
              <a:ext cx="91440" cy="228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292 Rectángulo"/>
            <p:cNvSpPr/>
            <p:nvPr/>
          </p:nvSpPr>
          <p:spPr>
            <a:xfrm flipH="1">
              <a:off x="859808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293 Rectángulo"/>
            <p:cNvSpPr/>
            <p:nvPr/>
          </p:nvSpPr>
          <p:spPr>
            <a:xfrm flipH="1">
              <a:off x="997802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294 Rectángulo"/>
            <p:cNvSpPr/>
            <p:nvPr/>
          </p:nvSpPr>
          <p:spPr>
            <a:xfrm flipH="1">
              <a:off x="1128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295 Rectángulo"/>
            <p:cNvSpPr/>
            <p:nvPr/>
          </p:nvSpPr>
          <p:spPr>
            <a:xfrm flipH="1">
              <a:off x="1248010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296 Rectángulo"/>
            <p:cNvSpPr/>
            <p:nvPr/>
          </p:nvSpPr>
          <p:spPr>
            <a:xfrm flipH="1">
              <a:off x="136780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297 Rectángulo"/>
            <p:cNvSpPr/>
            <p:nvPr/>
          </p:nvSpPr>
          <p:spPr>
            <a:xfrm flipH="1">
              <a:off x="149821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298 Rectángulo"/>
            <p:cNvSpPr/>
            <p:nvPr/>
          </p:nvSpPr>
          <p:spPr>
            <a:xfrm flipH="1">
              <a:off x="1636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299 Grupo"/>
          <p:cNvGrpSpPr/>
          <p:nvPr/>
        </p:nvGrpSpPr>
        <p:grpSpPr>
          <a:xfrm>
            <a:off x="8861168" y="4812324"/>
            <a:ext cx="1524000" cy="501805"/>
            <a:chOff x="479189" y="4800601"/>
            <a:chExt cx="1524000" cy="501805"/>
          </a:xfrm>
        </p:grpSpPr>
        <p:sp>
          <p:nvSpPr>
            <p:cNvPr id="301" name="300 Rectángulo"/>
            <p:cNvSpPr/>
            <p:nvPr/>
          </p:nvSpPr>
          <p:spPr>
            <a:xfrm flipH="1">
              <a:off x="479189" y="4800601"/>
              <a:ext cx="1524000" cy="5018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301 Rectángulo"/>
            <p:cNvSpPr/>
            <p:nvPr/>
          </p:nvSpPr>
          <p:spPr>
            <a:xfrm flipH="1">
              <a:off x="479189" y="4939353"/>
              <a:ext cx="91440" cy="228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302 Rectángulo"/>
            <p:cNvSpPr/>
            <p:nvPr/>
          </p:nvSpPr>
          <p:spPr>
            <a:xfrm flipH="1">
              <a:off x="859808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303 Rectángulo"/>
            <p:cNvSpPr/>
            <p:nvPr/>
          </p:nvSpPr>
          <p:spPr>
            <a:xfrm flipH="1">
              <a:off x="997802" y="485519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304 Rectángulo"/>
            <p:cNvSpPr/>
            <p:nvPr/>
          </p:nvSpPr>
          <p:spPr>
            <a:xfrm flipH="1">
              <a:off x="1128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305 Rectángulo"/>
            <p:cNvSpPr/>
            <p:nvPr/>
          </p:nvSpPr>
          <p:spPr>
            <a:xfrm flipH="1">
              <a:off x="1248010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306 Rectángulo"/>
            <p:cNvSpPr/>
            <p:nvPr/>
          </p:nvSpPr>
          <p:spPr>
            <a:xfrm flipH="1">
              <a:off x="136780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307 Rectángulo"/>
            <p:cNvSpPr/>
            <p:nvPr/>
          </p:nvSpPr>
          <p:spPr>
            <a:xfrm flipH="1">
              <a:off x="1498218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308 Rectángulo"/>
            <p:cNvSpPr/>
            <p:nvPr/>
          </p:nvSpPr>
          <p:spPr>
            <a:xfrm flipH="1">
              <a:off x="1636213" y="4863153"/>
              <a:ext cx="95251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309 Grupo"/>
          <p:cNvGrpSpPr/>
          <p:nvPr/>
        </p:nvGrpSpPr>
        <p:grpSpPr>
          <a:xfrm>
            <a:off x="8872997" y="3890544"/>
            <a:ext cx="1524000" cy="501805"/>
            <a:chOff x="551979" y="3897577"/>
            <a:chExt cx="1524000" cy="501805"/>
          </a:xfrm>
        </p:grpSpPr>
        <p:sp>
          <p:nvSpPr>
            <p:cNvPr id="311" name="310 Rectángulo"/>
            <p:cNvSpPr/>
            <p:nvPr/>
          </p:nvSpPr>
          <p:spPr>
            <a:xfrm flipH="1">
              <a:off x="551979" y="3897577"/>
              <a:ext cx="1524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311 Rectángulo"/>
            <p:cNvSpPr/>
            <p:nvPr/>
          </p:nvSpPr>
          <p:spPr>
            <a:xfrm flipH="1">
              <a:off x="551979" y="4036329"/>
              <a:ext cx="9144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312 Rectángulo"/>
            <p:cNvSpPr/>
            <p:nvPr/>
          </p:nvSpPr>
          <p:spPr>
            <a:xfrm flipH="1">
              <a:off x="932598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313 Rectángulo"/>
            <p:cNvSpPr/>
            <p:nvPr/>
          </p:nvSpPr>
          <p:spPr>
            <a:xfrm flipH="1">
              <a:off x="1070592" y="3952169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314 Rectángulo"/>
            <p:cNvSpPr/>
            <p:nvPr/>
          </p:nvSpPr>
          <p:spPr>
            <a:xfrm flipH="1">
              <a:off x="1201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315 Rectángulo"/>
            <p:cNvSpPr/>
            <p:nvPr/>
          </p:nvSpPr>
          <p:spPr>
            <a:xfrm flipH="1">
              <a:off x="1320800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316 Rectángulo"/>
            <p:cNvSpPr/>
            <p:nvPr/>
          </p:nvSpPr>
          <p:spPr>
            <a:xfrm flipH="1">
              <a:off x="144059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317 Rectángulo"/>
            <p:cNvSpPr/>
            <p:nvPr/>
          </p:nvSpPr>
          <p:spPr>
            <a:xfrm flipH="1">
              <a:off x="1571008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318 Rectángulo"/>
            <p:cNvSpPr/>
            <p:nvPr/>
          </p:nvSpPr>
          <p:spPr>
            <a:xfrm flipH="1">
              <a:off x="1709003" y="3946481"/>
              <a:ext cx="95251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xmlns="" val="2899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xmlns="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39317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>
          <a:xfrm>
            <a:off x="2768990" y="4611858"/>
            <a:ext cx="5430129" cy="1041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68 Rectángulo"/>
          <p:cNvSpPr/>
          <p:nvPr/>
        </p:nvSpPr>
        <p:spPr>
          <a:xfrm>
            <a:off x="2785403" y="759655"/>
            <a:ext cx="5430129" cy="104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3242096" y="1001976"/>
            <a:ext cx="1143000" cy="501805"/>
            <a:chOff x="1807192" y="1001976"/>
            <a:chExt cx="1143000" cy="501805"/>
          </a:xfrm>
        </p:grpSpPr>
        <p:sp>
          <p:nvSpPr>
            <p:cNvPr id="4" name="3 Rectángulo"/>
            <p:cNvSpPr/>
            <p:nvPr/>
          </p:nvSpPr>
          <p:spPr>
            <a:xfrm flipH="1">
              <a:off x="1807192" y="1001976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Rectángulo"/>
            <p:cNvSpPr/>
            <p:nvPr/>
          </p:nvSpPr>
          <p:spPr>
            <a:xfrm flipH="1">
              <a:off x="1807192" y="1140728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Rectángulo"/>
            <p:cNvSpPr/>
            <p:nvPr/>
          </p:nvSpPr>
          <p:spPr>
            <a:xfrm flipH="1">
              <a:off x="2092656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Rectángulo"/>
            <p:cNvSpPr/>
            <p:nvPr/>
          </p:nvSpPr>
          <p:spPr>
            <a:xfrm flipH="1">
              <a:off x="2196152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 flipH="1">
              <a:off x="2293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 flipH="1">
              <a:off x="2383808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ectángulo"/>
            <p:cNvSpPr/>
            <p:nvPr/>
          </p:nvSpPr>
          <p:spPr>
            <a:xfrm flipH="1">
              <a:off x="2473656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 flipH="1">
              <a:off x="2571464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 flipH="1">
              <a:off x="2674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12 Conector recto de flecha"/>
          <p:cNvCxnSpPr>
            <a:stCxn id="5" idx="3"/>
          </p:cNvCxnSpPr>
          <p:nvPr/>
        </p:nvCxnSpPr>
        <p:spPr>
          <a:xfrm flipH="1" flipV="1">
            <a:off x="2958904" y="1230576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4" idx="1"/>
          </p:cNvCxnSpPr>
          <p:nvPr/>
        </p:nvCxnSpPr>
        <p:spPr>
          <a:xfrm flipH="1" flipV="1">
            <a:off x="4385096" y="1252879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006904" y="1241380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15 Grupo"/>
          <p:cNvGrpSpPr/>
          <p:nvPr/>
        </p:nvGrpSpPr>
        <p:grpSpPr>
          <a:xfrm>
            <a:off x="3187505" y="4929553"/>
            <a:ext cx="1143000" cy="501805"/>
            <a:chOff x="1752600" y="1905000"/>
            <a:chExt cx="1143000" cy="501805"/>
          </a:xfrm>
        </p:grpSpPr>
        <p:sp>
          <p:nvSpPr>
            <p:cNvPr id="17" name="16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25 Conector recto de flecha"/>
          <p:cNvCxnSpPr>
            <a:stCxn id="18" idx="3"/>
          </p:cNvCxnSpPr>
          <p:nvPr/>
        </p:nvCxnSpPr>
        <p:spPr>
          <a:xfrm flipH="1" flipV="1">
            <a:off x="2904313" y="5158153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4863904" y="990600"/>
            <a:ext cx="1143000" cy="501805"/>
            <a:chOff x="3429000" y="990600"/>
            <a:chExt cx="1143000" cy="501805"/>
          </a:xfrm>
        </p:grpSpPr>
        <p:sp>
          <p:nvSpPr>
            <p:cNvPr id="28" name="27 Rectángulo"/>
            <p:cNvSpPr/>
            <p:nvPr/>
          </p:nvSpPr>
          <p:spPr>
            <a:xfrm flipH="1">
              <a:off x="34290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ectángulo"/>
            <p:cNvSpPr/>
            <p:nvPr/>
          </p:nvSpPr>
          <p:spPr>
            <a:xfrm flipH="1">
              <a:off x="34290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Rectángulo"/>
            <p:cNvSpPr/>
            <p:nvPr/>
          </p:nvSpPr>
          <p:spPr>
            <a:xfrm flipH="1">
              <a:off x="37144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Rectángulo"/>
            <p:cNvSpPr/>
            <p:nvPr/>
          </p:nvSpPr>
          <p:spPr>
            <a:xfrm flipH="1">
              <a:off x="38043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Rectángulo"/>
            <p:cNvSpPr/>
            <p:nvPr/>
          </p:nvSpPr>
          <p:spPr>
            <a:xfrm flipH="1">
              <a:off x="3902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Rectángulo"/>
            <p:cNvSpPr/>
            <p:nvPr/>
          </p:nvSpPr>
          <p:spPr>
            <a:xfrm flipH="1">
              <a:off x="4005616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Rectángulo"/>
            <p:cNvSpPr/>
            <p:nvPr/>
          </p:nvSpPr>
          <p:spPr>
            <a:xfrm flipH="1">
              <a:off x="40954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Rectángulo"/>
            <p:cNvSpPr/>
            <p:nvPr/>
          </p:nvSpPr>
          <p:spPr>
            <a:xfrm flipH="1">
              <a:off x="41932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Rectángulo"/>
            <p:cNvSpPr/>
            <p:nvPr/>
          </p:nvSpPr>
          <p:spPr>
            <a:xfrm flipH="1">
              <a:off x="4283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464104" y="990600"/>
            <a:ext cx="1143000" cy="501805"/>
            <a:chOff x="5029200" y="990600"/>
            <a:chExt cx="1143000" cy="501805"/>
          </a:xfrm>
        </p:grpSpPr>
        <p:sp>
          <p:nvSpPr>
            <p:cNvPr id="38" name="37 Rectángulo"/>
            <p:cNvSpPr/>
            <p:nvPr/>
          </p:nvSpPr>
          <p:spPr>
            <a:xfrm flipH="1">
              <a:off x="50292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ectángulo"/>
            <p:cNvSpPr/>
            <p:nvPr/>
          </p:nvSpPr>
          <p:spPr>
            <a:xfrm flipH="1">
              <a:off x="50292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Rectángulo"/>
            <p:cNvSpPr/>
            <p:nvPr/>
          </p:nvSpPr>
          <p:spPr>
            <a:xfrm flipH="1">
              <a:off x="53146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ectángulo"/>
            <p:cNvSpPr/>
            <p:nvPr/>
          </p:nvSpPr>
          <p:spPr>
            <a:xfrm flipH="1">
              <a:off x="54045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Rectángulo"/>
            <p:cNvSpPr/>
            <p:nvPr/>
          </p:nvSpPr>
          <p:spPr>
            <a:xfrm flipH="1">
              <a:off x="5502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Rectángulo"/>
            <p:cNvSpPr/>
            <p:nvPr/>
          </p:nvSpPr>
          <p:spPr>
            <a:xfrm flipH="1">
              <a:off x="5592168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Rectángulo"/>
            <p:cNvSpPr/>
            <p:nvPr/>
          </p:nvSpPr>
          <p:spPr>
            <a:xfrm flipH="1">
              <a:off x="56956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Rectángulo"/>
            <p:cNvSpPr/>
            <p:nvPr/>
          </p:nvSpPr>
          <p:spPr>
            <a:xfrm flipH="1">
              <a:off x="57934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Rectángulo"/>
            <p:cNvSpPr/>
            <p:nvPr/>
          </p:nvSpPr>
          <p:spPr>
            <a:xfrm flipH="1">
              <a:off x="5883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4863905" y="4929553"/>
            <a:ext cx="1143000" cy="501805"/>
            <a:chOff x="1752600" y="1905000"/>
            <a:chExt cx="1143000" cy="501805"/>
          </a:xfrm>
        </p:grpSpPr>
        <p:sp>
          <p:nvSpPr>
            <p:cNvPr id="48" name="4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6464105" y="4929553"/>
            <a:ext cx="1143000" cy="501805"/>
            <a:chOff x="1752600" y="1905000"/>
            <a:chExt cx="1143000" cy="501805"/>
          </a:xfrm>
        </p:grpSpPr>
        <p:sp>
          <p:nvSpPr>
            <p:cNvPr id="58" name="5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flipH="1" flipV="1">
            <a:off x="4352113" y="5158153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>
            <a:off x="6006905" y="5158153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2813539" y="351693"/>
            <a:ext cx="244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Bitcoin</a:t>
            </a:r>
            <a:r>
              <a:rPr lang="en-US" sz="2400" dirty="0" smtClean="0"/>
              <a:t> Blockchain</a:t>
            </a:r>
            <a:endParaRPr lang="en-US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725595" y="5737274"/>
            <a:ext cx="339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Ethereum/RSK Blockchain</a:t>
            </a:r>
            <a:endParaRPr lang="en-US" sz="2400" dirty="0"/>
          </a:p>
        </p:txBody>
      </p:sp>
      <p:sp>
        <p:nvSpPr>
          <p:cNvPr id="73" name="72 Elipse"/>
          <p:cNvSpPr/>
          <p:nvPr/>
        </p:nvSpPr>
        <p:spPr>
          <a:xfrm>
            <a:off x="1772531" y="2672866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73 Elipse"/>
          <p:cNvSpPr/>
          <p:nvPr/>
        </p:nvSpPr>
        <p:spPr>
          <a:xfrm>
            <a:off x="3022211" y="2670521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74 Elipse"/>
          <p:cNvSpPr/>
          <p:nvPr/>
        </p:nvSpPr>
        <p:spPr>
          <a:xfrm>
            <a:off x="4302370" y="268459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75 Elipse"/>
          <p:cNvSpPr/>
          <p:nvPr/>
        </p:nvSpPr>
        <p:spPr>
          <a:xfrm>
            <a:off x="5552050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Elipse"/>
          <p:cNvSpPr/>
          <p:nvPr/>
        </p:nvSpPr>
        <p:spPr>
          <a:xfrm>
            <a:off x="6916615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77 Elipse"/>
          <p:cNvSpPr/>
          <p:nvPr/>
        </p:nvSpPr>
        <p:spPr>
          <a:xfrm>
            <a:off x="8166295" y="26799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79 Conector recto de flecha"/>
          <p:cNvCxnSpPr>
            <a:endCxn id="73" idx="7"/>
          </p:cNvCxnSpPr>
          <p:nvPr/>
        </p:nvCxnSpPr>
        <p:spPr>
          <a:xfrm flipH="1">
            <a:off x="2553020" y="1842868"/>
            <a:ext cx="1779829" cy="9639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73" idx="4"/>
          </p:cNvCxnSpPr>
          <p:nvPr/>
        </p:nvCxnSpPr>
        <p:spPr>
          <a:xfrm>
            <a:off x="2229731" y="3587266"/>
            <a:ext cx="1427869" cy="104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70" idx="0"/>
            <a:endCxn id="76" idx="4"/>
          </p:cNvCxnSpPr>
          <p:nvPr/>
        </p:nvCxnSpPr>
        <p:spPr>
          <a:xfrm flipV="1">
            <a:off x="5484055" y="3596645"/>
            <a:ext cx="525195" cy="10152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77" idx="0"/>
          </p:cNvCxnSpPr>
          <p:nvPr/>
        </p:nvCxnSpPr>
        <p:spPr>
          <a:xfrm flipH="1" flipV="1">
            <a:off x="6302326" y="1800665"/>
            <a:ext cx="1071489" cy="8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78" idx="4"/>
          </p:cNvCxnSpPr>
          <p:nvPr/>
        </p:nvCxnSpPr>
        <p:spPr>
          <a:xfrm flipH="1">
            <a:off x="6963508" y="3594300"/>
            <a:ext cx="1659987" cy="101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endCxn id="78" idx="1"/>
          </p:cNvCxnSpPr>
          <p:nvPr/>
        </p:nvCxnSpPr>
        <p:spPr>
          <a:xfrm>
            <a:off x="6639951" y="1814732"/>
            <a:ext cx="1660255" cy="9990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>
            <a:stCxn id="75" idx="0"/>
            <a:endCxn id="69" idx="2"/>
          </p:cNvCxnSpPr>
          <p:nvPr/>
        </p:nvCxnSpPr>
        <p:spPr>
          <a:xfrm flipV="1">
            <a:off x="4759570" y="1800664"/>
            <a:ext cx="740898" cy="883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endCxn id="75" idx="4"/>
          </p:cNvCxnSpPr>
          <p:nvPr/>
        </p:nvCxnSpPr>
        <p:spPr>
          <a:xfrm flipH="1" flipV="1">
            <a:off x="4759570" y="3598990"/>
            <a:ext cx="150055" cy="1001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>
            <a:off x="9551963" y="1941342"/>
            <a:ext cx="1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/>
          <p:nvPr/>
        </p:nvCxnSpPr>
        <p:spPr>
          <a:xfrm>
            <a:off x="9591822" y="2754924"/>
            <a:ext cx="12262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9453487" y="154744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9549616" y="240323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211015" y="2785403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</a:t>
            </a:r>
            <a:br>
              <a:rPr lang="en-US" dirty="0" smtClean="0"/>
            </a:br>
            <a:r>
              <a:rPr lang="en-US" dirty="0" smtClean="0"/>
              <a:t>Oracles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080826" y="7877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Elipse"/>
          <p:cNvSpPr/>
          <p:nvPr/>
        </p:nvSpPr>
        <p:spPr>
          <a:xfrm>
            <a:off x="5146432" y="7573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Elipse"/>
          <p:cNvSpPr/>
          <p:nvPr/>
        </p:nvSpPr>
        <p:spPr>
          <a:xfrm>
            <a:off x="7115909" y="74324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2025761" y="263065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861509" y="2600178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03423" y="2611902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BTCRelay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029214" y="442428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Bridge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3277772" y="540199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7326924" y="542778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1"/>
            <a:endCxn id="5" idx="3"/>
          </p:cNvCxnSpPr>
          <p:nvPr/>
        </p:nvCxnSpPr>
        <p:spPr>
          <a:xfrm flipH="1">
            <a:off x="3334056" y="2970628"/>
            <a:ext cx="1669367" cy="187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6" idx="1"/>
          </p:cNvCxnSpPr>
          <p:nvPr/>
        </p:nvCxnSpPr>
        <p:spPr>
          <a:xfrm flipV="1">
            <a:off x="6311718" y="2958904"/>
            <a:ext cx="1549791" cy="117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0"/>
            <a:endCxn id="4" idx="4"/>
          </p:cNvCxnSpPr>
          <p:nvPr/>
        </p:nvCxnSpPr>
        <p:spPr>
          <a:xfrm flipH="1" flipV="1">
            <a:off x="7573109" y="1657647"/>
            <a:ext cx="942548" cy="9425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2"/>
            <a:endCxn id="8" idx="1"/>
          </p:cNvCxnSpPr>
          <p:nvPr/>
        </p:nvCxnSpPr>
        <p:spPr>
          <a:xfrm>
            <a:off x="2679909" y="3348111"/>
            <a:ext cx="2349305" cy="143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9" idx="6"/>
          </p:cNvCxnSpPr>
          <p:nvPr/>
        </p:nvCxnSpPr>
        <p:spPr>
          <a:xfrm flipH="1">
            <a:off x="4121833" y="5162843"/>
            <a:ext cx="1055078" cy="66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0" idx="2"/>
          </p:cNvCxnSpPr>
          <p:nvPr/>
        </p:nvCxnSpPr>
        <p:spPr>
          <a:xfrm flipH="1" flipV="1">
            <a:off x="6147582" y="5162843"/>
            <a:ext cx="1179342" cy="686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8" idx="3"/>
            <a:endCxn id="6" idx="2"/>
          </p:cNvCxnSpPr>
          <p:nvPr/>
        </p:nvCxnSpPr>
        <p:spPr>
          <a:xfrm flipV="1">
            <a:off x="6337509" y="3317630"/>
            <a:ext cx="2178148" cy="146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3" idx="5"/>
          </p:cNvCxnSpPr>
          <p:nvPr/>
        </p:nvCxnSpPr>
        <p:spPr>
          <a:xfrm>
            <a:off x="5926921" y="1537804"/>
            <a:ext cx="1979122" cy="1106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6"/>
          </p:cNvCxnSpPr>
          <p:nvPr/>
        </p:nvCxnSpPr>
        <p:spPr>
          <a:xfrm>
            <a:off x="8030309" y="1200447"/>
            <a:ext cx="1521654" cy="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" idx="5"/>
          </p:cNvCxnSpPr>
          <p:nvPr/>
        </p:nvCxnSpPr>
        <p:spPr>
          <a:xfrm>
            <a:off x="3861315" y="1568284"/>
            <a:ext cx="4002525" cy="127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3" idx="6"/>
          </p:cNvCxnSpPr>
          <p:nvPr/>
        </p:nvCxnSpPr>
        <p:spPr>
          <a:xfrm flipH="1" flipV="1">
            <a:off x="6060832" y="1214515"/>
            <a:ext cx="2056226" cy="14020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" idx="4"/>
            <a:endCxn id="5" idx="0"/>
          </p:cNvCxnSpPr>
          <p:nvPr/>
        </p:nvCxnSpPr>
        <p:spPr>
          <a:xfrm flipH="1">
            <a:off x="2679909" y="1702195"/>
            <a:ext cx="858117" cy="9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" idx="2"/>
          </p:cNvCxnSpPr>
          <p:nvPr/>
        </p:nvCxnSpPr>
        <p:spPr>
          <a:xfrm flipH="1">
            <a:off x="3305908" y="1214515"/>
            <a:ext cx="1840524" cy="147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684541" y="337624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Federators/Oracles</a:t>
            </a:r>
            <a:endParaRPr lang="en-U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9580099" y="1055077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Transactions</a:t>
            </a:r>
            <a:endParaRPr lang="en-US" dirty="0"/>
          </a:p>
        </p:txBody>
      </p:sp>
      <p:cxnSp>
        <p:nvCxnSpPr>
          <p:cNvPr id="42" name="41 Conector recto de flecha"/>
          <p:cNvCxnSpPr>
            <a:endCxn id="2" idx="2"/>
          </p:cNvCxnSpPr>
          <p:nvPr/>
        </p:nvCxnSpPr>
        <p:spPr>
          <a:xfrm flipV="1">
            <a:off x="689317" y="1244995"/>
            <a:ext cx="2391509" cy="70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01040" y="841717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131</Words>
  <Application>Microsoft Office PowerPoint</Application>
  <PresentationFormat>Personalizado</PresentationFormat>
  <Paragraphs>94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Nodes</vt:lpstr>
      <vt:lpstr>Mining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Windows User</cp:lastModifiedBy>
  <cp:revision>31</cp:revision>
  <dcterms:created xsi:type="dcterms:W3CDTF">2014-11-24T21:04:54Z</dcterms:created>
  <dcterms:modified xsi:type="dcterms:W3CDTF">2018-04-02T12:26:05Z</dcterms:modified>
</cp:coreProperties>
</file>