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6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-12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4515746" y="858129"/>
            <a:ext cx="1972727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Blockchain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545116" y="2670518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963608" y="2668173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384445" y="2668173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863" y="2640038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8703227" y="2625970"/>
            <a:ext cx="1141814" cy="8299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922498" y="2602522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 . . . .</a:t>
            </a:r>
            <a:endParaRPr lang="en-US" sz="3600" dirty="0"/>
          </a:p>
        </p:txBody>
      </p:sp>
      <p:cxnSp>
        <p:nvCxnSpPr>
          <p:cNvPr id="11" name="10 Conector recto de flecha"/>
          <p:cNvCxnSpPr>
            <a:stCxn id="4" idx="0"/>
            <a:endCxn id="3" idx="2"/>
          </p:cNvCxnSpPr>
          <p:nvPr/>
        </p:nvCxnSpPr>
        <p:spPr>
          <a:xfrm flipV="1">
            <a:off x="2116023" y="1688123"/>
            <a:ext cx="3386087" cy="98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5" idx="0"/>
            <a:endCxn id="3" idx="2"/>
          </p:cNvCxnSpPr>
          <p:nvPr/>
        </p:nvCxnSpPr>
        <p:spPr>
          <a:xfrm flipV="1">
            <a:off x="3534515" y="1688123"/>
            <a:ext cx="1967595" cy="98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6" idx="0"/>
            <a:endCxn id="3" idx="2"/>
          </p:cNvCxnSpPr>
          <p:nvPr/>
        </p:nvCxnSpPr>
        <p:spPr>
          <a:xfrm flipV="1">
            <a:off x="4955352" y="1688123"/>
            <a:ext cx="546758" cy="98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7" idx="0"/>
            <a:endCxn id="3" idx="2"/>
          </p:cNvCxnSpPr>
          <p:nvPr/>
        </p:nvCxnSpPr>
        <p:spPr>
          <a:xfrm flipH="1" flipV="1">
            <a:off x="5502110" y="1688123"/>
            <a:ext cx="2449660" cy="951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8" idx="0"/>
            <a:endCxn id="3" idx="2"/>
          </p:cNvCxnSpPr>
          <p:nvPr/>
        </p:nvCxnSpPr>
        <p:spPr>
          <a:xfrm flipH="1" flipV="1">
            <a:off x="5502110" y="1688123"/>
            <a:ext cx="3772024" cy="937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3770158" y="1491176"/>
            <a:ext cx="3845144" cy="1617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93698" y="1786597"/>
            <a:ext cx="1223890" cy="27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Rectángulo"/>
          <p:cNvSpPr/>
          <p:nvPr/>
        </p:nvSpPr>
        <p:spPr>
          <a:xfrm>
            <a:off x="5047957" y="2557974"/>
            <a:ext cx="1380978" cy="2274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19 Conector recto de flecha"/>
          <p:cNvCxnSpPr>
            <a:stCxn id="14" idx="2"/>
            <a:endCxn id="17" idx="0"/>
          </p:cNvCxnSpPr>
          <p:nvPr/>
        </p:nvCxnSpPr>
        <p:spPr>
          <a:xfrm>
            <a:off x="4705643" y="2058572"/>
            <a:ext cx="1032803" cy="4994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938954" y="1111348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 0</a:t>
            </a:r>
            <a:endParaRPr lang="en-US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810016" y="4049151"/>
            <a:ext cx="3845144" cy="1617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978812" y="3669323"/>
            <a:ext cx="129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 j</a:t>
            </a:r>
            <a:endParaRPr lang="en-U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023359" y="1505243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951830" y="2729129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 Account</a:t>
            </a:r>
            <a:endParaRPr lang="en-US" dirty="0"/>
          </a:p>
        </p:txBody>
      </p:sp>
      <p:sp>
        <p:nvSpPr>
          <p:cNvPr id="37" name="36 Rectángulo"/>
          <p:cNvSpPr/>
          <p:nvPr/>
        </p:nvSpPr>
        <p:spPr>
          <a:xfrm>
            <a:off x="5017475" y="4300023"/>
            <a:ext cx="1380978" cy="2274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CuadroTexto"/>
          <p:cNvSpPr txBox="1"/>
          <p:nvPr/>
        </p:nvSpPr>
        <p:spPr>
          <a:xfrm>
            <a:off x="4949482" y="3992890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 Account</a:t>
            </a:r>
            <a:endParaRPr lang="en-US" dirty="0"/>
          </a:p>
        </p:txBody>
      </p:sp>
      <p:sp>
        <p:nvSpPr>
          <p:cNvPr id="39" name="38 Rectángulo"/>
          <p:cNvSpPr/>
          <p:nvPr/>
        </p:nvSpPr>
        <p:spPr>
          <a:xfrm>
            <a:off x="6018627" y="5104228"/>
            <a:ext cx="1223890" cy="27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39 CuadroTexto"/>
          <p:cNvSpPr txBox="1"/>
          <p:nvPr/>
        </p:nvSpPr>
        <p:spPr>
          <a:xfrm>
            <a:off x="5962356" y="5315242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cxnSp>
        <p:nvCxnSpPr>
          <p:cNvPr id="41" name="40 Conector recto de flecha"/>
          <p:cNvCxnSpPr>
            <a:stCxn id="37" idx="2"/>
            <a:endCxn id="39" idx="0"/>
          </p:cNvCxnSpPr>
          <p:nvPr/>
        </p:nvCxnSpPr>
        <p:spPr>
          <a:xfrm>
            <a:off x="5707964" y="4527452"/>
            <a:ext cx="922608" cy="5767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2"/>
            <a:endCxn id="37" idx="0"/>
          </p:cNvCxnSpPr>
          <p:nvPr/>
        </p:nvCxnSpPr>
        <p:spPr>
          <a:xfrm flipH="1">
            <a:off x="5707964" y="2785403"/>
            <a:ext cx="30482" cy="151462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Elipse"/>
          <p:cNvSpPr/>
          <p:nvPr/>
        </p:nvSpPr>
        <p:spPr>
          <a:xfrm>
            <a:off x="1856935" y="1983544"/>
            <a:ext cx="647114" cy="6471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52 Conector recto de flecha"/>
          <p:cNvCxnSpPr>
            <a:stCxn id="51" idx="6"/>
            <a:endCxn id="3" idx="1"/>
          </p:cNvCxnSpPr>
          <p:nvPr/>
        </p:nvCxnSpPr>
        <p:spPr>
          <a:xfrm flipV="1">
            <a:off x="2504049" y="2300068"/>
            <a:ext cx="1266109" cy="7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3770158" y="1491176"/>
            <a:ext cx="3845144" cy="1617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93698" y="1786597"/>
            <a:ext cx="1223890" cy="27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Rectángulo"/>
          <p:cNvSpPr/>
          <p:nvPr/>
        </p:nvSpPr>
        <p:spPr>
          <a:xfrm>
            <a:off x="5047957" y="2557974"/>
            <a:ext cx="1380978" cy="2274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19 Conector recto de flecha"/>
          <p:cNvCxnSpPr>
            <a:stCxn id="17" idx="0"/>
            <a:endCxn id="14" idx="2"/>
          </p:cNvCxnSpPr>
          <p:nvPr/>
        </p:nvCxnSpPr>
        <p:spPr>
          <a:xfrm flipH="1" flipV="1">
            <a:off x="4705643" y="2058572"/>
            <a:ext cx="1032803" cy="4994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938954" y="1111348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 0</a:t>
            </a:r>
            <a:endParaRPr lang="en-US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3810016" y="4049151"/>
            <a:ext cx="3845144" cy="1617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978812" y="3669323"/>
            <a:ext cx="129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 j</a:t>
            </a:r>
            <a:endParaRPr lang="en-U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023359" y="1505243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951830" y="2729129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 Account</a:t>
            </a:r>
            <a:endParaRPr lang="en-US" dirty="0"/>
          </a:p>
        </p:txBody>
      </p:sp>
      <p:sp>
        <p:nvSpPr>
          <p:cNvPr id="37" name="36 Rectángulo"/>
          <p:cNvSpPr/>
          <p:nvPr/>
        </p:nvSpPr>
        <p:spPr>
          <a:xfrm>
            <a:off x="5017475" y="4300023"/>
            <a:ext cx="1380978" cy="2274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CuadroTexto"/>
          <p:cNvSpPr txBox="1"/>
          <p:nvPr/>
        </p:nvSpPr>
        <p:spPr>
          <a:xfrm>
            <a:off x="4949482" y="3992890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 Account</a:t>
            </a:r>
            <a:endParaRPr lang="en-US" dirty="0"/>
          </a:p>
        </p:txBody>
      </p:sp>
      <p:sp>
        <p:nvSpPr>
          <p:cNvPr id="39" name="38 Rectángulo"/>
          <p:cNvSpPr/>
          <p:nvPr/>
        </p:nvSpPr>
        <p:spPr>
          <a:xfrm>
            <a:off x="6018627" y="5104228"/>
            <a:ext cx="1223890" cy="271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39 CuadroTexto"/>
          <p:cNvSpPr txBox="1"/>
          <p:nvPr/>
        </p:nvSpPr>
        <p:spPr>
          <a:xfrm>
            <a:off x="5962356" y="5315242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Account</a:t>
            </a:r>
            <a:endParaRPr lang="en-US" dirty="0"/>
          </a:p>
        </p:txBody>
      </p:sp>
      <p:cxnSp>
        <p:nvCxnSpPr>
          <p:cNvPr id="41" name="40 Conector recto de flecha"/>
          <p:cNvCxnSpPr>
            <a:stCxn id="39" idx="0"/>
            <a:endCxn id="37" idx="2"/>
          </p:cNvCxnSpPr>
          <p:nvPr/>
        </p:nvCxnSpPr>
        <p:spPr>
          <a:xfrm flipH="1" flipV="1">
            <a:off x="5707964" y="4527452"/>
            <a:ext cx="922608" cy="5767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2"/>
            <a:endCxn id="37" idx="0"/>
          </p:cNvCxnSpPr>
          <p:nvPr/>
        </p:nvCxnSpPr>
        <p:spPr>
          <a:xfrm flipH="1">
            <a:off x="5707964" y="2785403"/>
            <a:ext cx="30482" cy="151462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1871003" y="4543864"/>
            <a:ext cx="647114" cy="6471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22 Conector recto de flecha"/>
          <p:cNvCxnSpPr>
            <a:stCxn id="19" idx="6"/>
          </p:cNvCxnSpPr>
          <p:nvPr/>
        </p:nvCxnSpPr>
        <p:spPr>
          <a:xfrm flipV="1">
            <a:off x="2518117" y="4860388"/>
            <a:ext cx="1266109" cy="7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="" xmlns:p14="http://schemas.microsoft.com/office/powerpoint/2010/main" val="28993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="" xmlns:p14="http://schemas.microsoft.com/office/powerpoint/2010/main" val="5184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6" y="1524000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3339548" y="1524000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626" y="2093843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339548" y="2093843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626" y="2663686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339548" y="2663686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26" y="1024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856921" y="1524000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427843" y="1524000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0295" y="2100467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421217" y="2100467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84" y="9941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547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930" y="1868557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From: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1339" y="1868556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0x5fa78…….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930" y="2584174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339" y="2584173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0x46b88…….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0" y="3299791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Value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3299790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0.012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51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3" y="280395"/>
            <a:ext cx="10515600" cy="1325563"/>
          </a:xfrm>
        </p:spPr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7037" y="19407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12875" y="2378634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1131" y="45588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27884" y="5398791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45990" y="300597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36476" y="1584706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489243">
            <a:off x="3898235" y="2428970"/>
            <a:ext cx="810361" cy="415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790922">
            <a:off x="8330889" y="333216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825340">
            <a:off x="5623220" y="4606433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45580">
            <a:off x="7116211" y="213057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321" y="303966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64629" y="4528526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2181" y="41882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Block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662181" y="5051159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Transaction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5777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5" name="Oval 4"/>
          <p:cNvSpPr/>
          <p:nvPr/>
        </p:nvSpPr>
        <p:spPr>
          <a:xfrm>
            <a:off x="3451538" y="1365161"/>
            <a:ext cx="4842457" cy="48424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26259" y="332919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2163" y="3176086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490" y="157766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1444" y="2556457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9205" y="1798380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2242" y="189319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5248" y="2730322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5662" y="3507718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5904159" y="3329191"/>
            <a:ext cx="19586" cy="1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6625" y="3601423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0775" y="3628622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47251" y="284656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06751" y="4738215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309" y="4949189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51213" y="479608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4"/>
            <a:endCxn id="40" idx="0"/>
          </p:cNvCxnSpPr>
          <p:nvPr/>
        </p:nvCxnSpPr>
        <p:spPr>
          <a:xfrm>
            <a:off x="3900124" y="3676921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1" idx="0"/>
          </p:cNvCxnSpPr>
          <p:nvPr/>
        </p:nvCxnSpPr>
        <p:spPr>
          <a:xfrm>
            <a:off x="4556028" y="3523816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078" y="4106587"/>
            <a:ext cx="779081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7816" y="52966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Block</a:t>
            </a:r>
          </a:p>
        </p:txBody>
      </p:sp>
    </p:spTree>
    <p:extLst>
      <p:ext uri="{BB962C8B-B14F-4D97-AF65-F5344CB8AC3E}">
        <p14:creationId xmlns="" xmlns:p14="http://schemas.microsoft.com/office/powerpoint/2010/main" val="39317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69 Rectángulo"/>
          <p:cNvSpPr/>
          <p:nvPr/>
        </p:nvSpPr>
        <p:spPr>
          <a:xfrm>
            <a:off x="2768990" y="4611858"/>
            <a:ext cx="5430129" cy="1041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68 Rectángulo"/>
          <p:cNvSpPr/>
          <p:nvPr/>
        </p:nvSpPr>
        <p:spPr>
          <a:xfrm>
            <a:off x="2785403" y="759655"/>
            <a:ext cx="5430129" cy="104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2 Grupo"/>
          <p:cNvGrpSpPr/>
          <p:nvPr/>
        </p:nvGrpSpPr>
        <p:grpSpPr>
          <a:xfrm>
            <a:off x="3242096" y="1001976"/>
            <a:ext cx="1143000" cy="501805"/>
            <a:chOff x="1807192" y="1001976"/>
            <a:chExt cx="1143000" cy="501805"/>
          </a:xfrm>
        </p:grpSpPr>
        <p:sp>
          <p:nvSpPr>
            <p:cNvPr id="4" name="3 Rectángulo"/>
            <p:cNvSpPr/>
            <p:nvPr/>
          </p:nvSpPr>
          <p:spPr>
            <a:xfrm flipH="1">
              <a:off x="1807192" y="1001976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4 Rectángulo"/>
            <p:cNvSpPr/>
            <p:nvPr/>
          </p:nvSpPr>
          <p:spPr>
            <a:xfrm flipH="1">
              <a:off x="1807192" y="1140728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 Rectángulo"/>
            <p:cNvSpPr/>
            <p:nvPr/>
          </p:nvSpPr>
          <p:spPr>
            <a:xfrm flipH="1">
              <a:off x="2092656" y="1056568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Rectángulo"/>
            <p:cNvSpPr/>
            <p:nvPr/>
          </p:nvSpPr>
          <p:spPr>
            <a:xfrm flipH="1">
              <a:off x="2196152" y="1056568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Rectángulo"/>
            <p:cNvSpPr/>
            <p:nvPr/>
          </p:nvSpPr>
          <p:spPr>
            <a:xfrm flipH="1">
              <a:off x="2293960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8 Rectángulo"/>
            <p:cNvSpPr/>
            <p:nvPr/>
          </p:nvSpPr>
          <p:spPr>
            <a:xfrm flipH="1">
              <a:off x="2383808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Rectángulo"/>
            <p:cNvSpPr/>
            <p:nvPr/>
          </p:nvSpPr>
          <p:spPr>
            <a:xfrm flipH="1">
              <a:off x="2473656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10 Rectángulo"/>
            <p:cNvSpPr/>
            <p:nvPr/>
          </p:nvSpPr>
          <p:spPr>
            <a:xfrm flipH="1">
              <a:off x="2571464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Rectángulo"/>
            <p:cNvSpPr/>
            <p:nvPr/>
          </p:nvSpPr>
          <p:spPr>
            <a:xfrm flipH="1">
              <a:off x="2674960" y="1050880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12 Conector recto de flecha"/>
          <p:cNvCxnSpPr>
            <a:stCxn id="5" idx="3"/>
          </p:cNvCxnSpPr>
          <p:nvPr/>
        </p:nvCxnSpPr>
        <p:spPr>
          <a:xfrm flipH="1" flipV="1">
            <a:off x="2958904" y="1230576"/>
            <a:ext cx="283192" cy="2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4" idx="1"/>
          </p:cNvCxnSpPr>
          <p:nvPr/>
        </p:nvCxnSpPr>
        <p:spPr>
          <a:xfrm flipH="1" flipV="1">
            <a:off x="4385096" y="1252879"/>
            <a:ext cx="478808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6006904" y="1241380"/>
            <a:ext cx="4572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15 Grupo"/>
          <p:cNvGrpSpPr/>
          <p:nvPr/>
        </p:nvGrpSpPr>
        <p:grpSpPr>
          <a:xfrm>
            <a:off x="3187505" y="4929553"/>
            <a:ext cx="1143000" cy="501805"/>
            <a:chOff x="1752600" y="1905000"/>
            <a:chExt cx="1143000" cy="501805"/>
          </a:xfrm>
        </p:grpSpPr>
        <p:sp>
          <p:nvSpPr>
            <p:cNvPr id="17" name="16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17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21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22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24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25 Conector recto de flecha"/>
          <p:cNvCxnSpPr>
            <a:stCxn id="18" idx="3"/>
          </p:cNvCxnSpPr>
          <p:nvPr/>
        </p:nvCxnSpPr>
        <p:spPr>
          <a:xfrm flipH="1" flipV="1">
            <a:off x="2904313" y="5158153"/>
            <a:ext cx="283192" cy="2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4863904" y="990600"/>
            <a:ext cx="1143000" cy="501805"/>
            <a:chOff x="3429000" y="990600"/>
            <a:chExt cx="1143000" cy="501805"/>
          </a:xfrm>
        </p:grpSpPr>
        <p:sp>
          <p:nvSpPr>
            <p:cNvPr id="28" name="27 Rectángulo"/>
            <p:cNvSpPr/>
            <p:nvPr/>
          </p:nvSpPr>
          <p:spPr>
            <a:xfrm flipH="1">
              <a:off x="3429000" y="990600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Rectángulo"/>
            <p:cNvSpPr/>
            <p:nvPr/>
          </p:nvSpPr>
          <p:spPr>
            <a:xfrm flipH="1">
              <a:off x="3429000" y="1129352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29 Rectángulo"/>
            <p:cNvSpPr/>
            <p:nvPr/>
          </p:nvSpPr>
          <p:spPr>
            <a:xfrm flipH="1">
              <a:off x="3714464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Rectángulo"/>
            <p:cNvSpPr/>
            <p:nvPr/>
          </p:nvSpPr>
          <p:spPr>
            <a:xfrm flipH="1">
              <a:off x="3804312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Rectángulo"/>
            <p:cNvSpPr/>
            <p:nvPr/>
          </p:nvSpPr>
          <p:spPr>
            <a:xfrm flipH="1">
              <a:off x="39021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Rectángulo"/>
            <p:cNvSpPr/>
            <p:nvPr/>
          </p:nvSpPr>
          <p:spPr>
            <a:xfrm flipH="1">
              <a:off x="4005616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Rectángulo"/>
            <p:cNvSpPr/>
            <p:nvPr/>
          </p:nvSpPr>
          <p:spPr>
            <a:xfrm flipH="1">
              <a:off x="4095464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Rectángulo"/>
            <p:cNvSpPr/>
            <p:nvPr/>
          </p:nvSpPr>
          <p:spPr>
            <a:xfrm flipH="1">
              <a:off x="4193272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Rectángulo"/>
            <p:cNvSpPr/>
            <p:nvPr/>
          </p:nvSpPr>
          <p:spPr>
            <a:xfrm flipH="1">
              <a:off x="42831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6464104" y="990600"/>
            <a:ext cx="1143000" cy="501805"/>
            <a:chOff x="5029200" y="990600"/>
            <a:chExt cx="1143000" cy="501805"/>
          </a:xfrm>
        </p:grpSpPr>
        <p:sp>
          <p:nvSpPr>
            <p:cNvPr id="38" name="37 Rectángulo"/>
            <p:cNvSpPr/>
            <p:nvPr/>
          </p:nvSpPr>
          <p:spPr>
            <a:xfrm flipH="1">
              <a:off x="5029200" y="990600"/>
              <a:ext cx="1143000" cy="5018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Rectángulo"/>
            <p:cNvSpPr/>
            <p:nvPr/>
          </p:nvSpPr>
          <p:spPr>
            <a:xfrm flipH="1">
              <a:off x="5029200" y="1129352"/>
              <a:ext cx="6858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Rectángulo"/>
            <p:cNvSpPr/>
            <p:nvPr/>
          </p:nvSpPr>
          <p:spPr>
            <a:xfrm flipH="1">
              <a:off x="5314664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Rectángulo"/>
            <p:cNvSpPr/>
            <p:nvPr/>
          </p:nvSpPr>
          <p:spPr>
            <a:xfrm flipH="1">
              <a:off x="5404512" y="104519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Rectángulo"/>
            <p:cNvSpPr/>
            <p:nvPr/>
          </p:nvSpPr>
          <p:spPr>
            <a:xfrm flipH="1">
              <a:off x="55023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Rectángulo"/>
            <p:cNvSpPr/>
            <p:nvPr/>
          </p:nvSpPr>
          <p:spPr>
            <a:xfrm flipH="1">
              <a:off x="5592168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Rectángulo"/>
            <p:cNvSpPr/>
            <p:nvPr/>
          </p:nvSpPr>
          <p:spPr>
            <a:xfrm flipH="1">
              <a:off x="5695664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Rectángulo"/>
            <p:cNvSpPr/>
            <p:nvPr/>
          </p:nvSpPr>
          <p:spPr>
            <a:xfrm flipH="1">
              <a:off x="5793472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Rectángulo"/>
            <p:cNvSpPr/>
            <p:nvPr/>
          </p:nvSpPr>
          <p:spPr>
            <a:xfrm flipH="1">
              <a:off x="5883320" y="1053152"/>
              <a:ext cx="71438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4863905" y="4929553"/>
            <a:ext cx="1143000" cy="501805"/>
            <a:chOff x="1752600" y="1905000"/>
            <a:chExt cx="1143000" cy="501805"/>
          </a:xfrm>
        </p:grpSpPr>
        <p:sp>
          <p:nvSpPr>
            <p:cNvPr id="48" name="47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4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56 Grupo"/>
          <p:cNvGrpSpPr/>
          <p:nvPr/>
        </p:nvGrpSpPr>
        <p:grpSpPr>
          <a:xfrm>
            <a:off x="6464105" y="4929553"/>
            <a:ext cx="1143000" cy="501805"/>
            <a:chOff x="1752600" y="1905000"/>
            <a:chExt cx="1143000" cy="501805"/>
          </a:xfrm>
        </p:grpSpPr>
        <p:sp>
          <p:nvSpPr>
            <p:cNvPr id="58" name="57 Rectángulo"/>
            <p:cNvSpPr/>
            <p:nvPr/>
          </p:nvSpPr>
          <p:spPr>
            <a:xfrm flipH="1">
              <a:off x="1752600" y="1905000"/>
              <a:ext cx="1143000" cy="5018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Rectángulo"/>
            <p:cNvSpPr/>
            <p:nvPr/>
          </p:nvSpPr>
          <p:spPr>
            <a:xfrm flipH="1">
              <a:off x="1752600" y="2043752"/>
              <a:ext cx="6858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Rectángulo"/>
            <p:cNvSpPr/>
            <p:nvPr/>
          </p:nvSpPr>
          <p:spPr>
            <a:xfrm flipH="1">
              <a:off x="2038064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Rectángulo"/>
            <p:cNvSpPr/>
            <p:nvPr/>
          </p:nvSpPr>
          <p:spPr>
            <a:xfrm flipH="1">
              <a:off x="2141560" y="195959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Rectángulo"/>
            <p:cNvSpPr/>
            <p:nvPr/>
          </p:nvSpPr>
          <p:spPr>
            <a:xfrm flipH="1">
              <a:off x="2239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Rectángulo"/>
            <p:cNvSpPr/>
            <p:nvPr/>
          </p:nvSpPr>
          <p:spPr>
            <a:xfrm flipH="1">
              <a:off x="2329216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Rectángulo"/>
            <p:cNvSpPr/>
            <p:nvPr/>
          </p:nvSpPr>
          <p:spPr>
            <a:xfrm flipH="1">
              <a:off x="2419064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Rectángulo"/>
            <p:cNvSpPr/>
            <p:nvPr/>
          </p:nvSpPr>
          <p:spPr>
            <a:xfrm flipH="1">
              <a:off x="2516872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Rectángulo"/>
            <p:cNvSpPr/>
            <p:nvPr/>
          </p:nvSpPr>
          <p:spPr>
            <a:xfrm flipH="1">
              <a:off x="2620368" y="1967552"/>
              <a:ext cx="71438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flipH="1" flipV="1">
            <a:off x="4352113" y="5158153"/>
            <a:ext cx="478808" cy="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H="1">
            <a:off x="6006905" y="5158153"/>
            <a:ext cx="457200" cy="11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2813539" y="351693"/>
            <a:ext cx="244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Bitcoin</a:t>
            </a:r>
            <a:r>
              <a:rPr lang="en-US" sz="2400" dirty="0" smtClean="0"/>
              <a:t> Blockchain</a:t>
            </a:r>
            <a:endParaRPr lang="en-US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725595" y="5737274"/>
            <a:ext cx="339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Ethereum/RSK Blockchain</a:t>
            </a:r>
            <a:endParaRPr lang="en-US" sz="2400" dirty="0"/>
          </a:p>
        </p:txBody>
      </p:sp>
      <p:sp>
        <p:nvSpPr>
          <p:cNvPr id="73" name="72 Elipse"/>
          <p:cNvSpPr/>
          <p:nvPr/>
        </p:nvSpPr>
        <p:spPr>
          <a:xfrm>
            <a:off x="1772531" y="2672866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73 Elipse"/>
          <p:cNvSpPr/>
          <p:nvPr/>
        </p:nvSpPr>
        <p:spPr>
          <a:xfrm>
            <a:off x="3022211" y="2670521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74 Elipse"/>
          <p:cNvSpPr/>
          <p:nvPr/>
        </p:nvSpPr>
        <p:spPr>
          <a:xfrm>
            <a:off x="4302370" y="268459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75 Elipse"/>
          <p:cNvSpPr/>
          <p:nvPr/>
        </p:nvSpPr>
        <p:spPr>
          <a:xfrm>
            <a:off x="5552050" y="268224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76 Elipse"/>
          <p:cNvSpPr/>
          <p:nvPr/>
        </p:nvSpPr>
        <p:spPr>
          <a:xfrm>
            <a:off x="6916615" y="268224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77 Elipse"/>
          <p:cNvSpPr/>
          <p:nvPr/>
        </p:nvSpPr>
        <p:spPr>
          <a:xfrm>
            <a:off x="8166295" y="26799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79 Conector recto de flecha"/>
          <p:cNvCxnSpPr>
            <a:endCxn id="73" idx="7"/>
          </p:cNvCxnSpPr>
          <p:nvPr/>
        </p:nvCxnSpPr>
        <p:spPr>
          <a:xfrm flipH="1">
            <a:off x="2553020" y="1842868"/>
            <a:ext cx="1779829" cy="9639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73" idx="4"/>
          </p:cNvCxnSpPr>
          <p:nvPr/>
        </p:nvCxnSpPr>
        <p:spPr>
          <a:xfrm>
            <a:off x="2229731" y="3587266"/>
            <a:ext cx="1427869" cy="104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>
            <a:stCxn id="70" idx="0"/>
            <a:endCxn id="76" idx="4"/>
          </p:cNvCxnSpPr>
          <p:nvPr/>
        </p:nvCxnSpPr>
        <p:spPr>
          <a:xfrm flipV="1">
            <a:off x="5484055" y="3596645"/>
            <a:ext cx="525195" cy="10152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77" idx="0"/>
          </p:cNvCxnSpPr>
          <p:nvPr/>
        </p:nvCxnSpPr>
        <p:spPr>
          <a:xfrm flipH="1" flipV="1">
            <a:off x="6302326" y="1800665"/>
            <a:ext cx="1071489" cy="881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78" idx="4"/>
          </p:cNvCxnSpPr>
          <p:nvPr/>
        </p:nvCxnSpPr>
        <p:spPr>
          <a:xfrm flipH="1">
            <a:off x="6963508" y="3594300"/>
            <a:ext cx="1659987" cy="1019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>
            <a:endCxn id="78" idx="1"/>
          </p:cNvCxnSpPr>
          <p:nvPr/>
        </p:nvCxnSpPr>
        <p:spPr>
          <a:xfrm>
            <a:off x="6639951" y="1814732"/>
            <a:ext cx="1660255" cy="9990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>
            <a:stCxn id="75" idx="0"/>
            <a:endCxn id="69" idx="2"/>
          </p:cNvCxnSpPr>
          <p:nvPr/>
        </p:nvCxnSpPr>
        <p:spPr>
          <a:xfrm flipV="1">
            <a:off x="4759570" y="1800664"/>
            <a:ext cx="740898" cy="883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>
            <a:endCxn id="75" idx="4"/>
          </p:cNvCxnSpPr>
          <p:nvPr/>
        </p:nvCxnSpPr>
        <p:spPr>
          <a:xfrm flipH="1" flipV="1">
            <a:off x="4759570" y="3598990"/>
            <a:ext cx="150055" cy="10011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>
            <a:off x="9551963" y="1941342"/>
            <a:ext cx="1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/>
          <p:nvPr/>
        </p:nvCxnSpPr>
        <p:spPr>
          <a:xfrm>
            <a:off x="9591822" y="2754924"/>
            <a:ext cx="12262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CuadroTexto"/>
          <p:cNvSpPr txBox="1"/>
          <p:nvPr/>
        </p:nvSpPr>
        <p:spPr>
          <a:xfrm>
            <a:off x="9453487" y="154744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9549616" y="2403231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211015" y="2785403"/>
            <a:ext cx="127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Federators/</a:t>
            </a:r>
            <a:br>
              <a:rPr lang="en-US" dirty="0" smtClean="0"/>
            </a:br>
            <a:r>
              <a:rPr lang="en-US" dirty="0" smtClean="0"/>
              <a:t>Oracles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080826" y="7877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Elipse"/>
          <p:cNvSpPr/>
          <p:nvPr/>
        </p:nvSpPr>
        <p:spPr>
          <a:xfrm>
            <a:off x="5146432" y="7573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Elipse"/>
          <p:cNvSpPr/>
          <p:nvPr/>
        </p:nvSpPr>
        <p:spPr>
          <a:xfrm>
            <a:off x="7115909" y="74324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2025761" y="2630659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861509" y="2600178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003423" y="2611902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BTCRelay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029214" y="4424289"/>
            <a:ext cx="1308295" cy="717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Bridge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3277772" y="5401994"/>
            <a:ext cx="844061" cy="844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Account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7326924" y="5427784"/>
            <a:ext cx="844061" cy="844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Account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>
            <a:stCxn id="7" idx="1"/>
            <a:endCxn id="5" idx="3"/>
          </p:cNvCxnSpPr>
          <p:nvPr/>
        </p:nvCxnSpPr>
        <p:spPr>
          <a:xfrm flipH="1">
            <a:off x="3334056" y="2970628"/>
            <a:ext cx="1669367" cy="187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3"/>
            <a:endCxn id="6" idx="1"/>
          </p:cNvCxnSpPr>
          <p:nvPr/>
        </p:nvCxnSpPr>
        <p:spPr>
          <a:xfrm flipV="1">
            <a:off x="6311718" y="2958904"/>
            <a:ext cx="1549791" cy="117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6" idx="0"/>
            <a:endCxn id="4" idx="4"/>
          </p:cNvCxnSpPr>
          <p:nvPr/>
        </p:nvCxnSpPr>
        <p:spPr>
          <a:xfrm flipH="1" flipV="1">
            <a:off x="7573109" y="1657647"/>
            <a:ext cx="942548" cy="9425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2"/>
            <a:endCxn id="8" idx="1"/>
          </p:cNvCxnSpPr>
          <p:nvPr/>
        </p:nvCxnSpPr>
        <p:spPr>
          <a:xfrm>
            <a:off x="2679909" y="3348111"/>
            <a:ext cx="2349305" cy="143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9" idx="6"/>
          </p:cNvCxnSpPr>
          <p:nvPr/>
        </p:nvCxnSpPr>
        <p:spPr>
          <a:xfrm flipH="1">
            <a:off x="4121833" y="5162843"/>
            <a:ext cx="1055078" cy="66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0" idx="2"/>
          </p:cNvCxnSpPr>
          <p:nvPr/>
        </p:nvCxnSpPr>
        <p:spPr>
          <a:xfrm flipH="1" flipV="1">
            <a:off x="6147582" y="5162843"/>
            <a:ext cx="1179342" cy="686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8" idx="3"/>
            <a:endCxn id="6" idx="2"/>
          </p:cNvCxnSpPr>
          <p:nvPr/>
        </p:nvCxnSpPr>
        <p:spPr>
          <a:xfrm flipV="1">
            <a:off x="6337509" y="3317630"/>
            <a:ext cx="2178148" cy="1465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3" idx="5"/>
          </p:cNvCxnSpPr>
          <p:nvPr/>
        </p:nvCxnSpPr>
        <p:spPr>
          <a:xfrm>
            <a:off x="5926921" y="1537804"/>
            <a:ext cx="1979122" cy="1106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4" idx="6"/>
          </p:cNvCxnSpPr>
          <p:nvPr/>
        </p:nvCxnSpPr>
        <p:spPr>
          <a:xfrm>
            <a:off x="8030309" y="1200447"/>
            <a:ext cx="1521654" cy="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" idx="5"/>
          </p:cNvCxnSpPr>
          <p:nvPr/>
        </p:nvCxnSpPr>
        <p:spPr>
          <a:xfrm>
            <a:off x="3861315" y="1568284"/>
            <a:ext cx="4002525" cy="127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endCxn id="3" idx="6"/>
          </p:cNvCxnSpPr>
          <p:nvPr/>
        </p:nvCxnSpPr>
        <p:spPr>
          <a:xfrm flipH="1" flipV="1">
            <a:off x="6060832" y="1214515"/>
            <a:ext cx="2056226" cy="14020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2" idx="4"/>
            <a:endCxn id="5" idx="0"/>
          </p:cNvCxnSpPr>
          <p:nvPr/>
        </p:nvCxnSpPr>
        <p:spPr>
          <a:xfrm flipH="1">
            <a:off x="2679909" y="1702195"/>
            <a:ext cx="858117" cy="92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" idx="2"/>
          </p:cNvCxnSpPr>
          <p:nvPr/>
        </p:nvCxnSpPr>
        <p:spPr>
          <a:xfrm flipH="1">
            <a:off x="3305908" y="1214515"/>
            <a:ext cx="1840524" cy="1472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4684541" y="337624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Federators/Oracles</a:t>
            </a:r>
            <a:endParaRPr lang="en-U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9580099" y="1055077"/>
            <a:ext cx="17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BTC Transactions</a:t>
            </a:r>
            <a:endParaRPr lang="en-US" dirty="0"/>
          </a:p>
        </p:txBody>
      </p:sp>
      <p:cxnSp>
        <p:nvCxnSpPr>
          <p:cNvPr id="42" name="41 Conector recto de flecha"/>
          <p:cNvCxnSpPr>
            <a:endCxn id="2" idx="2"/>
          </p:cNvCxnSpPr>
          <p:nvPr/>
        </p:nvCxnSpPr>
        <p:spPr>
          <a:xfrm flipV="1">
            <a:off x="689317" y="1244995"/>
            <a:ext cx="2391509" cy="70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701040" y="841717"/>
            <a:ext cx="11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BTC Blocks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Words>122</Words>
  <Application>Microsoft Office PowerPoint</Application>
  <PresentationFormat>Personalizado</PresentationFormat>
  <Paragraphs>85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Nodes</vt:lpstr>
      <vt:lpstr>Mining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Windows User</cp:lastModifiedBy>
  <cp:revision>26</cp:revision>
  <dcterms:created xsi:type="dcterms:W3CDTF">2014-11-24T21:04:54Z</dcterms:created>
  <dcterms:modified xsi:type="dcterms:W3CDTF">2018-03-04T12:01:55Z</dcterms:modified>
</cp:coreProperties>
</file>