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0926-412B-49EE-8DB8-F261F710B8B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F5B9-EAB1-4DDA-A237-9FF276A8935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Application</a:t>
            </a:r>
            <a:endParaRPr lang="en-US" dirty="0"/>
          </a:p>
        </p:txBody>
      </p:sp>
      <p:sp>
        <p:nvSpPr>
          <p:cNvPr id="536579" name="AutoShape 3"/>
          <p:cNvSpPr>
            <a:spLocks noChangeArrowheads="1"/>
          </p:cNvSpPr>
          <p:nvPr/>
        </p:nvSpPr>
        <p:spPr bwMode="auto">
          <a:xfrm>
            <a:off x="2743200" y="1905000"/>
            <a:ext cx="2743200" cy="1066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Application</a:t>
            </a:r>
            <a:r>
              <a:rPr lang="es-AR" sz="2000" b="1" dirty="0" smtClean="0"/>
              <a:t> X1 </a:t>
            </a:r>
            <a:r>
              <a:rPr lang="es-AR" sz="2000" b="1" dirty="0" err="1" smtClean="0"/>
              <a:t>Model</a:t>
            </a:r>
            <a:endParaRPr lang="en-US" sz="2000" b="1" dirty="0"/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685800" y="4800600"/>
            <a:ext cx="2590800" cy="10668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App</a:t>
            </a:r>
            <a:r>
              <a:rPr lang="es-AR" sz="2000" b="1" dirty="0" smtClean="0"/>
              <a:t> X1 in Java</a:t>
            </a:r>
            <a:endParaRPr lang="en-US" sz="2000" b="1" dirty="0"/>
          </a:p>
        </p:txBody>
      </p:sp>
      <p:sp>
        <p:nvSpPr>
          <p:cNvPr id="536583" name="AutoShape 7"/>
          <p:cNvSpPr>
            <a:spLocks noChangeArrowheads="1"/>
          </p:cNvSpPr>
          <p:nvPr/>
        </p:nvSpPr>
        <p:spPr bwMode="auto">
          <a:xfrm>
            <a:off x="4495800" y="4800600"/>
            <a:ext cx="2590800" cy="10668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App</a:t>
            </a:r>
            <a:r>
              <a:rPr lang="es-AR" sz="2000" b="1" dirty="0" smtClean="0"/>
              <a:t> X1 in </a:t>
            </a:r>
            <a:r>
              <a:rPr lang="es-AR" sz="2000" b="1" dirty="0" err="1" smtClean="0"/>
              <a:t>Ruby</a:t>
            </a:r>
            <a:endParaRPr lang="en-US" sz="2000" b="1" dirty="0"/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flipH="1">
            <a:off x="2133600" y="2971800"/>
            <a:ext cx="1905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>
            <a:off x="4191000" y="29718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536586" name="AutoShape 10"/>
          <p:cNvSpPr>
            <a:spLocks noChangeArrowheads="1"/>
          </p:cNvSpPr>
          <p:nvPr/>
        </p:nvSpPr>
        <p:spPr bwMode="auto">
          <a:xfrm>
            <a:off x="838200" y="3581400"/>
            <a:ext cx="3200400" cy="53340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b="1" dirty="0" err="1"/>
              <a:t>Templates</a:t>
            </a:r>
            <a:r>
              <a:rPr lang="es-AR" b="1" dirty="0"/>
              <a:t> </a:t>
            </a:r>
            <a:r>
              <a:rPr lang="es-AR" b="1" dirty="0" smtClean="0"/>
              <a:t>Java</a:t>
            </a:r>
            <a:endParaRPr lang="en-US" b="1" dirty="0"/>
          </a:p>
        </p:txBody>
      </p:sp>
      <p:sp>
        <p:nvSpPr>
          <p:cNvPr id="536587" name="AutoShape 11"/>
          <p:cNvSpPr>
            <a:spLocks noChangeArrowheads="1"/>
          </p:cNvSpPr>
          <p:nvPr/>
        </p:nvSpPr>
        <p:spPr bwMode="auto">
          <a:xfrm>
            <a:off x="4495800" y="3581400"/>
            <a:ext cx="3200400" cy="53340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b="1" dirty="0" err="1"/>
              <a:t>Templates</a:t>
            </a:r>
            <a:r>
              <a:rPr lang="es-AR" b="1" dirty="0"/>
              <a:t> </a:t>
            </a:r>
            <a:r>
              <a:rPr lang="es-AR" b="1" dirty="0" err="1" smtClean="0"/>
              <a:t>Ruby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Pragmatic</a:t>
            </a:r>
            <a:r>
              <a:rPr lang="es-AR" dirty="0" smtClean="0"/>
              <a:t> </a:t>
            </a:r>
            <a:r>
              <a:rPr lang="es-AR" dirty="0" err="1" smtClean="0"/>
              <a:t>Solution</a:t>
            </a:r>
            <a:endParaRPr lang="en-US" dirty="0"/>
          </a:p>
        </p:txBody>
      </p:sp>
      <p:sp>
        <p:nvSpPr>
          <p:cNvPr id="559109" name="AutoShape 5"/>
          <p:cNvSpPr>
            <a:spLocks noChangeArrowheads="1"/>
          </p:cNvSpPr>
          <p:nvPr/>
        </p:nvSpPr>
        <p:spPr bwMode="auto">
          <a:xfrm>
            <a:off x="684213" y="5516563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0" name="AutoShape 6"/>
          <p:cNvSpPr>
            <a:spLocks noChangeArrowheads="1"/>
          </p:cNvSpPr>
          <p:nvPr/>
        </p:nvSpPr>
        <p:spPr bwMode="auto">
          <a:xfrm>
            <a:off x="755650" y="4651375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1" name="Oval 7"/>
          <p:cNvSpPr>
            <a:spLocks noChangeArrowheads="1"/>
          </p:cNvSpPr>
          <p:nvPr/>
        </p:nvSpPr>
        <p:spPr bwMode="auto">
          <a:xfrm>
            <a:off x="107950" y="3932238"/>
            <a:ext cx="2952750" cy="2592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2" name="AutoShape 8"/>
          <p:cNvSpPr>
            <a:spLocks noChangeArrowheads="1"/>
          </p:cNvSpPr>
          <p:nvPr/>
        </p:nvSpPr>
        <p:spPr bwMode="auto">
          <a:xfrm>
            <a:off x="1476375" y="4219575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3" name="AutoShape 9"/>
          <p:cNvSpPr>
            <a:spLocks noChangeArrowheads="1"/>
          </p:cNvSpPr>
          <p:nvPr/>
        </p:nvSpPr>
        <p:spPr bwMode="auto">
          <a:xfrm>
            <a:off x="2052638" y="4724400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4" name="AutoShape 10"/>
          <p:cNvSpPr>
            <a:spLocks noChangeArrowheads="1"/>
          </p:cNvSpPr>
          <p:nvPr/>
        </p:nvSpPr>
        <p:spPr bwMode="auto">
          <a:xfrm>
            <a:off x="1620838" y="5659438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5" name="AutoShape 11"/>
          <p:cNvSpPr>
            <a:spLocks noChangeArrowheads="1"/>
          </p:cNvSpPr>
          <p:nvPr/>
        </p:nvSpPr>
        <p:spPr bwMode="auto">
          <a:xfrm>
            <a:off x="3276600" y="3213100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7" name="AutoShape 13"/>
          <p:cNvSpPr>
            <a:spLocks noChangeArrowheads="1"/>
          </p:cNvSpPr>
          <p:nvPr/>
        </p:nvSpPr>
        <p:spPr bwMode="auto">
          <a:xfrm>
            <a:off x="4140200" y="3355975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8" name="AutoShape 14"/>
          <p:cNvSpPr>
            <a:spLocks noChangeArrowheads="1"/>
          </p:cNvSpPr>
          <p:nvPr/>
        </p:nvSpPr>
        <p:spPr bwMode="auto">
          <a:xfrm>
            <a:off x="3419475" y="2347913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19" name="AutoShape 15"/>
          <p:cNvSpPr>
            <a:spLocks noChangeArrowheads="1"/>
          </p:cNvSpPr>
          <p:nvPr/>
        </p:nvSpPr>
        <p:spPr bwMode="auto">
          <a:xfrm>
            <a:off x="2557463" y="2563813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20" name="Oval 16"/>
          <p:cNvSpPr>
            <a:spLocks noChangeArrowheads="1"/>
          </p:cNvSpPr>
          <p:nvPr/>
        </p:nvSpPr>
        <p:spPr bwMode="auto">
          <a:xfrm>
            <a:off x="2339975" y="2060575"/>
            <a:ext cx="2879725" cy="230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21" name="AutoShape 17"/>
          <p:cNvSpPr>
            <a:spLocks noChangeArrowheads="1"/>
          </p:cNvSpPr>
          <p:nvPr/>
        </p:nvSpPr>
        <p:spPr bwMode="auto">
          <a:xfrm>
            <a:off x="179388" y="1773238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559122" name="AutoShape 18"/>
          <p:cNvSpPr>
            <a:spLocks noChangeArrowheads="1"/>
          </p:cNvSpPr>
          <p:nvPr/>
        </p:nvSpPr>
        <p:spPr bwMode="auto">
          <a:xfrm>
            <a:off x="179388" y="2708275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24" name="Text Box 20"/>
          <p:cNvSpPr txBox="1">
            <a:spLocks noChangeArrowheads="1"/>
          </p:cNvSpPr>
          <p:nvPr/>
        </p:nvSpPr>
        <p:spPr bwMode="auto">
          <a:xfrm>
            <a:off x="830263" y="1931988"/>
            <a:ext cx="11800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dirty="0" err="1" smtClean="0"/>
              <a:t>Generated</a:t>
            </a:r>
            <a:endParaRPr lang="en-US" dirty="0"/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827088" y="2774950"/>
            <a:ext cx="9028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dirty="0" err="1" smtClean="0"/>
              <a:t>Written</a:t>
            </a:r>
            <a:endParaRPr lang="en-US" dirty="0"/>
          </a:p>
        </p:txBody>
      </p:sp>
      <p:sp>
        <p:nvSpPr>
          <p:cNvPr id="559127" name="AutoShape 23"/>
          <p:cNvSpPr>
            <a:spLocks noChangeArrowheads="1"/>
          </p:cNvSpPr>
          <p:nvPr/>
        </p:nvSpPr>
        <p:spPr bwMode="auto">
          <a:xfrm>
            <a:off x="4138613" y="2563813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28" name="AutoShape 24"/>
          <p:cNvSpPr>
            <a:spLocks noChangeArrowheads="1"/>
          </p:cNvSpPr>
          <p:nvPr/>
        </p:nvSpPr>
        <p:spPr bwMode="auto">
          <a:xfrm>
            <a:off x="6516688" y="3933825"/>
            <a:ext cx="2232025" cy="2808288"/>
          </a:xfrm>
          <a:prstGeom prst="can">
            <a:avLst>
              <a:gd name="adj" fmla="val 31454"/>
            </a:avLst>
          </a:prstGeom>
          <a:solidFill>
            <a:srgbClr val="00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29" name="AutoShape 25"/>
          <p:cNvSpPr>
            <a:spLocks noChangeArrowheads="1"/>
          </p:cNvSpPr>
          <p:nvPr/>
        </p:nvSpPr>
        <p:spPr bwMode="auto">
          <a:xfrm>
            <a:off x="6624638" y="4870450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0" name="AutoShape 26"/>
          <p:cNvSpPr>
            <a:spLocks noChangeArrowheads="1"/>
          </p:cNvSpPr>
          <p:nvPr/>
        </p:nvSpPr>
        <p:spPr bwMode="auto">
          <a:xfrm>
            <a:off x="7343775" y="5086350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1" name="AutoShape 27"/>
          <p:cNvSpPr>
            <a:spLocks noChangeArrowheads="1"/>
          </p:cNvSpPr>
          <p:nvPr/>
        </p:nvSpPr>
        <p:spPr bwMode="auto">
          <a:xfrm>
            <a:off x="6732588" y="5268913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2" name="AutoShape 28"/>
          <p:cNvSpPr>
            <a:spLocks noChangeArrowheads="1"/>
          </p:cNvSpPr>
          <p:nvPr/>
        </p:nvSpPr>
        <p:spPr bwMode="auto">
          <a:xfrm>
            <a:off x="7451725" y="5484813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3" name="AutoShape 29"/>
          <p:cNvSpPr>
            <a:spLocks noChangeArrowheads="1"/>
          </p:cNvSpPr>
          <p:nvPr/>
        </p:nvSpPr>
        <p:spPr bwMode="auto">
          <a:xfrm>
            <a:off x="7092950" y="5846763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4" name="AutoShape 30"/>
          <p:cNvSpPr>
            <a:spLocks noChangeArrowheads="1"/>
          </p:cNvSpPr>
          <p:nvPr/>
        </p:nvSpPr>
        <p:spPr bwMode="auto">
          <a:xfrm>
            <a:off x="7956550" y="5989638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5" name="Text Box 31"/>
          <p:cNvSpPr txBox="1">
            <a:spLocks noChangeArrowheads="1"/>
          </p:cNvSpPr>
          <p:nvPr/>
        </p:nvSpPr>
        <p:spPr bwMode="auto">
          <a:xfrm>
            <a:off x="3635375" y="1557338"/>
            <a:ext cx="154619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dirty="0" smtClean="0"/>
              <a:t>Business </a:t>
            </a:r>
            <a:r>
              <a:rPr lang="es-AR" dirty="0" err="1" smtClean="0"/>
              <a:t>Layer</a:t>
            </a:r>
            <a:endParaRPr lang="en-US" dirty="0"/>
          </a:p>
        </p:txBody>
      </p:sp>
      <p:sp>
        <p:nvSpPr>
          <p:cNvPr id="559136" name="Text Box 32"/>
          <p:cNvSpPr txBox="1">
            <a:spLocks noChangeArrowheads="1"/>
          </p:cNvSpPr>
          <p:nvPr/>
        </p:nvSpPr>
        <p:spPr bwMode="auto">
          <a:xfrm>
            <a:off x="3059113" y="5734050"/>
            <a:ext cx="19320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dirty="0" err="1" smtClean="0"/>
              <a:t>Presentatio</a:t>
            </a:r>
            <a:r>
              <a:rPr lang="es-AR" dirty="0" err="1" smtClean="0"/>
              <a:t>n</a:t>
            </a:r>
            <a:r>
              <a:rPr lang="es-AR" dirty="0" smtClean="0"/>
              <a:t> </a:t>
            </a:r>
            <a:r>
              <a:rPr lang="es-AR" dirty="0" err="1" smtClean="0"/>
              <a:t>Layer</a:t>
            </a:r>
            <a:endParaRPr lang="en-US" dirty="0"/>
          </a:p>
        </p:txBody>
      </p:sp>
      <p:sp>
        <p:nvSpPr>
          <p:cNvPr id="559137" name="AutoShape 33"/>
          <p:cNvSpPr>
            <a:spLocks noChangeArrowheads="1"/>
          </p:cNvSpPr>
          <p:nvPr/>
        </p:nvSpPr>
        <p:spPr bwMode="auto">
          <a:xfrm>
            <a:off x="6011863" y="2852738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8" name="AutoShape 34"/>
          <p:cNvSpPr>
            <a:spLocks noChangeArrowheads="1"/>
          </p:cNvSpPr>
          <p:nvPr/>
        </p:nvSpPr>
        <p:spPr bwMode="auto">
          <a:xfrm>
            <a:off x="6948488" y="2852738"/>
            <a:ext cx="685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39" name="AutoShape 35"/>
          <p:cNvSpPr>
            <a:spLocks noChangeArrowheads="1"/>
          </p:cNvSpPr>
          <p:nvPr/>
        </p:nvSpPr>
        <p:spPr bwMode="auto">
          <a:xfrm>
            <a:off x="6659563" y="1843088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40" name="AutoShape 36"/>
          <p:cNvSpPr>
            <a:spLocks noChangeArrowheads="1"/>
          </p:cNvSpPr>
          <p:nvPr/>
        </p:nvSpPr>
        <p:spPr bwMode="auto">
          <a:xfrm>
            <a:off x="5797550" y="2058988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41" name="Oval 37"/>
          <p:cNvSpPr>
            <a:spLocks noChangeArrowheads="1"/>
          </p:cNvSpPr>
          <p:nvPr/>
        </p:nvSpPr>
        <p:spPr bwMode="auto">
          <a:xfrm>
            <a:off x="5580063" y="1555750"/>
            <a:ext cx="2879725" cy="230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42" name="AutoShape 38"/>
          <p:cNvSpPr>
            <a:spLocks noChangeArrowheads="1"/>
          </p:cNvSpPr>
          <p:nvPr/>
        </p:nvSpPr>
        <p:spPr bwMode="auto">
          <a:xfrm>
            <a:off x="7596188" y="2205038"/>
            <a:ext cx="685800" cy="6096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9143" name="Text Box 39"/>
          <p:cNvSpPr txBox="1">
            <a:spLocks noChangeArrowheads="1"/>
          </p:cNvSpPr>
          <p:nvPr/>
        </p:nvSpPr>
        <p:spPr bwMode="auto">
          <a:xfrm>
            <a:off x="6875463" y="1052513"/>
            <a:ext cx="117577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dirty="0" smtClean="0"/>
              <a:t>Data </a:t>
            </a:r>
            <a:r>
              <a:rPr lang="es-AR" dirty="0" err="1" smtClean="0"/>
              <a:t>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More </a:t>
            </a:r>
            <a:r>
              <a:rPr lang="es-AR" dirty="0" err="1" smtClean="0"/>
              <a:t>than</a:t>
            </a:r>
            <a:r>
              <a:rPr lang="es-AR" dirty="0" smtClean="0"/>
              <a:t> </a:t>
            </a:r>
            <a:r>
              <a:rPr lang="es-AR" dirty="0" err="1" smtClean="0"/>
              <a:t>Models</a:t>
            </a:r>
            <a:endParaRPr lang="en-US" dirty="0"/>
          </a:p>
        </p:txBody>
      </p:sp>
      <p:sp>
        <p:nvSpPr>
          <p:cNvPr id="530435" name="AutoShape 3"/>
          <p:cNvSpPr>
            <a:spLocks noChangeArrowheads="1"/>
          </p:cNvSpPr>
          <p:nvPr/>
        </p:nvSpPr>
        <p:spPr bwMode="auto">
          <a:xfrm>
            <a:off x="685800" y="1981200"/>
            <a:ext cx="2590800" cy="10668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Metamodel</a:t>
            </a:r>
            <a:endParaRPr lang="en-US" sz="2000" b="1" dirty="0"/>
          </a:p>
        </p:txBody>
      </p:sp>
      <p:sp>
        <p:nvSpPr>
          <p:cNvPr id="530436" name="AutoShape 4"/>
          <p:cNvSpPr>
            <a:spLocks noChangeArrowheads="1"/>
          </p:cNvSpPr>
          <p:nvPr/>
        </p:nvSpPr>
        <p:spPr bwMode="auto">
          <a:xfrm>
            <a:off x="685800" y="3352800"/>
            <a:ext cx="2590800" cy="1066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Model</a:t>
            </a:r>
            <a:endParaRPr lang="en-US" sz="2000" b="1" dirty="0"/>
          </a:p>
        </p:txBody>
      </p:sp>
      <p:sp>
        <p:nvSpPr>
          <p:cNvPr id="530437" name="AutoShape 5"/>
          <p:cNvSpPr>
            <a:spLocks noChangeArrowheads="1"/>
          </p:cNvSpPr>
          <p:nvPr/>
        </p:nvSpPr>
        <p:spPr bwMode="auto">
          <a:xfrm>
            <a:off x="685800" y="4800600"/>
            <a:ext cx="2590800" cy="1066800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s-AR" sz="2000" b="1" dirty="0" err="1" smtClean="0"/>
              <a:t>Product</a:t>
            </a:r>
            <a:endParaRPr lang="en-US" sz="2000" b="1" dirty="0"/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3886200" y="2286000"/>
            <a:ext cx="278608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2400" dirty="0" err="1" smtClean="0"/>
              <a:t>Entities</a:t>
            </a:r>
            <a:r>
              <a:rPr lang="es-AR" sz="2400" dirty="0" smtClean="0"/>
              <a:t>, </a:t>
            </a:r>
            <a:r>
              <a:rPr lang="es-AR" sz="2400" dirty="0" err="1" smtClean="0"/>
              <a:t>Relations</a:t>
            </a:r>
            <a:r>
              <a:rPr lang="es-AR" sz="2400" dirty="0" smtClean="0"/>
              <a:t> </a:t>
            </a:r>
            <a:r>
              <a:rPr lang="es-AR" sz="2400" dirty="0"/>
              <a:t>....</a:t>
            </a:r>
            <a:endParaRPr lang="en-US" sz="2400" dirty="0"/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886200" y="3505200"/>
            <a:ext cx="284443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2400" dirty="0" err="1" smtClean="0"/>
              <a:t>Customer</a:t>
            </a:r>
            <a:r>
              <a:rPr lang="es-AR" sz="2400" dirty="0" smtClean="0"/>
              <a:t>, </a:t>
            </a:r>
            <a:r>
              <a:rPr lang="es-AR" sz="2400" dirty="0" err="1" smtClean="0"/>
              <a:t>Supplier</a:t>
            </a:r>
            <a:r>
              <a:rPr lang="es-AR" sz="2400" dirty="0" smtClean="0"/>
              <a:t> </a:t>
            </a:r>
            <a:r>
              <a:rPr lang="es-AR" sz="2400" dirty="0"/>
              <a:t>...</a:t>
            </a:r>
            <a:endParaRPr lang="en-US" sz="2400" dirty="0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810000" y="4953000"/>
            <a:ext cx="229780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2400" dirty="0" err="1" smtClean="0"/>
              <a:t>Ruby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r>
              <a:rPr lang="es-AR" sz="2400" dirty="0" smtClean="0"/>
              <a:t>, </a:t>
            </a:r>
            <a:br>
              <a:rPr lang="es-AR" sz="2400" dirty="0" smtClean="0"/>
            </a:br>
            <a:r>
              <a:rPr lang="es-AR" sz="2400" dirty="0" smtClean="0"/>
              <a:t>Sinatra </a:t>
            </a:r>
            <a:r>
              <a:rPr lang="es-AR" sz="2400" dirty="0" err="1" smtClean="0"/>
              <a:t>mapping</a:t>
            </a:r>
            <a:r>
              <a:rPr lang="es-AR" sz="2400" dirty="0" smtClean="0"/>
              <a:t>,</a:t>
            </a:r>
            <a:br>
              <a:rPr lang="es-AR" sz="2400" dirty="0" smtClean="0"/>
            </a:br>
            <a:r>
              <a:rPr lang="es-AR" sz="2400" dirty="0" smtClean="0"/>
              <a:t>Data </a:t>
            </a:r>
            <a:r>
              <a:rPr lang="es-AR" sz="2400" dirty="0" err="1" smtClean="0"/>
              <a:t>access</a:t>
            </a:r>
            <a:r>
              <a:rPr lang="es-AR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Models and Application</vt:lpstr>
      <vt:lpstr>Pragmatic Solution</vt:lpstr>
      <vt:lpstr>More than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Systems</dc:title>
  <dc:creator>Windows User</dc:creator>
  <cp:lastModifiedBy>Windows User</cp:lastModifiedBy>
  <cp:revision>3</cp:revision>
  <dcterms:created xsi:type="dcterms:W3CDTF">2013-08-27T21:52:26Z</dcterms:created>
  <dcterms:modified xsi:type="dcterms:W3CDTF">2013-08-27T22:12:12Z</dcterms:modified>
</cp:coreProperties>
</file>