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8" r:id="rId8"/>
    <p:sldId id="270" r:id="rId9"/>
    <p:sldId id="266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8806" y="1533378"/>
            <a:ext cx="9650437" cy="78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M &lt;Public Key 1&gt; &lt;Public Key 2&gt; … &lt;Public Key N&gt; N OP_CHECKMULTISIG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806" y="858129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Locking Script</a:t>
            </a:r>
            <a:endParaRPr lang="es-ES" sz="2800" dirty="0"/>
          </a:p>
        </p:txBody>
      </p:sp>
      <p:sp>
        <p:nvSpPr>
          <p:cNvPr id="5" name="Rectangle 4"/>
          <p:cNvSpPr/>
          <p:nvPr/>
        </p:nvSpPr>
        <p:spPr>
          <a:xfrm>
            <a:off x="998806" y="3753729"/>
            <a:ext cx="9650437" cy="78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OP_0 &lt;Signature B&gt; &lt;Signature C&gt;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144" y="3106616"/>
            <a:ext cx="299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Unlocking Script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8361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505" y="1293408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7771" y="1293408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1037" y="1293408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B102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4303" y="1293408"/>
            <a:ext cx="1603266" cy="695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B103’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7569" y="1293407"/>
            <a:ext cx="1603266" cy="695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B104’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8720835" y="1293406"/>
            <a:ext cx="1603266" cy="695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B105’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704505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7771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1037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14303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505" y="831741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Bitcoin Main Chain</a:t>
            </a:r>
            <a:endParaRPr lang="es-E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4505" y="3045171"/>
            <a:ext cx="313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Bridge Contract Storage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5463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Bridge Contract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Ethereum/RSK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137" y="190352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4403" y="190352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7669" y="190352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00935" y="190352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1137" y="1441861"/>
            <a:ext cx="313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Bridge Contract Storage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42238" y="190352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…</a:t>
            </a:r>
            <a:endParaRPr lang="es-ES" sz="2800" dirty="0"/>
          </a:p>
        </p:txBody>
      </p:sp>
      <p:sp>
        <p:nvSpPr>
          <p:cNvPr id="22" name="Rectangle 21"/>
          <p:cNvSpPr/>
          <p:nvPr/>
        </p:nvSpPr>
        <p:spPr>
          <a:xfrm>
            <a:off x="7880129" y="190352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83395" y="190352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B121</a:t>
            </a:r>
          </a:p>
        </p:txBody>
      </p:sp>
      <p:sp>
        <p:nvSpPr>
          <p:cNvPr id="24" name="Oval 23"/>
          <p:cNvSpPr/>
          <p:nvPr/>
        </p:nvSpPr>
        <p:spPr>
          <a:xfrm>
            <a:off x="2532440" y="218716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16 Conector recto de flecha"/>
          <p:cNvCxnSpPr>
            <a:stCxn id="24" idx="5"/>
            <a:endCxn id="15" idx="2"/>
          </p:cNvCxnSpPr>
          <p:nvPr/>
        </p:nvCxnSpPr>
        <p:spPr>
          <a:xfrm>
            <a:off x="2836345" y="2491072"/>
            <a:ext cx="4467856" cy="250582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2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287728" y="982869"/>
            <a:ext cx="5624872" cy="1963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623289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Bridge Contract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>
            <a:stCxn id="11" idx="0"/>
          </p:cNvCxnSpPr>
          <p:nvPr/>
        </p:nvCxnSpPr>
        <p:spPr>
          <a:xfrm flipV="1">
            <a:off x="5594555" y="2946400"/>
            <a:ext cx="1386346" cy="166001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3" name="13 CuadroTexto"/>
          <p:cNvSpPr txBox="1"/>
          <p:nvPr/>
        </p:nvSpPr>
        <p:spPr>
          <a:xfrm>
            <a:off x="588038" y="3692810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Ethereum/RSK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15516" y="1485039"/>
            <a:ext cx="1692809" cy="37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8521282" y="1474213"/>
            <a:ext cx="641348" cy="3752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15516" y="1857932"/>
            <a:ext cx="1692809" cy="37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angle 28"/>
          <p:cNvSpPr/>
          <p:nvPr/>
        </p:nvSpPr>
        <p:spPr>
          <a:xfrm>
            <a:off x="8515610" y="1857932"/>
            <a:ext cx="641348" cy="3752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5516" y="2244894"/>
            <a:ext cx="1692809" cy="37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30"/>
          <p:cNvSpPr/>
          <p:nvPr/>
        </p:nvSpPr>
        <p:spPr>
          <a:xfrm>
            <a:off x="8515607" y="2244894"/>
            <a:ext cx="641348" cy="3752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5515" y="985130"/>
            <a:ext cx="121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33" name="Rectangle 32"/>
          <p:cNvSpPr/>
          <p:nvPr/>
        </p:nvSpPr>
        <p:spPr>
          <a:xfrm>
            <a:off x="9252226" y="1485039"/>
            <a:ext cx="1692809" cy="3752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33"/>
          <p:cNvSpPr/>
          <p:nvPr/>
        </p:nvSpPr>
        <p:spPr>
          <a:xfrm>
            <a:off x="10950950" y="1485039"/>
            <a:ext cx="641348" cy="375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45600" y="1864557"/>
            <a:ext cx="1692809" cy="3752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angle 35"/>
          <p:cNvSpPr/>
          <p:nvPr/>
        </p:nvSpPr>
        <p:spPr>
          <a:xfrm>
            <a:off x="10944324" y="1864557"/>
            <a:ext cx="641348" cy="375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52226" y="982869"/>
            <a:ext cx="143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6287728" y="547118"/>
            <a:ext cx="254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Bitcoin Transaction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0950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4737100" y="381000"/>
            <a:ext cx="1060704" cy="91440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BTC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" name="Hexagon 2"/>
          <p:cNvSpPr/>
          <p:nvPr/>
        </p:nvSpPr>
        <p:spPr>
          <a:xfrm>
            <a:off x="3047999" y="2311400"/>
            <a:ext cx="1097359" cy="889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5409026" y="2311400"/>
            <a:ext cx="1097359" cy="889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7770053" y="1706098"/>
            <a:ext cx="1097359" cy="889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526344" y="4222262"/>
            <a:ext cx="1097359" cy="889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3931919" y="4334803"/>
            <a:ext cx="1097359" cy="889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6900202" y="4025314"/>
            <a:ext cx="1097359" cy="889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BC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2" idx="2"/>
          </p:cNvCxnSpPr>
          <p:nvPr/>
        </p:nvCxnSpPr>
        <p:spPr>
          <a:xfrm flipV="1">
            <a:off x="3923108" y="1295400"/>
            <a:ext cx="1042592" cy="10160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3" idx="2"/>
          </p:cNvCxnSpPr>
          <p:nvPr/>
        </p:nvCxnSpPr>
        <p:spPr>
          <a:xfrm flipV="1">
            <a:off x="2401453" y="3200400"/>
            <a:ext cx="868796" cy="10218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3" idx="1"/>
          </p:cNvCxnSpPr>
          <p:nvPr/>
        </p:nvCxnSpPr>
        <p:spPr>
          <a:xfrm flipH="1" flipV="1">
            <a:off x="3923108" y="3200400"/>
            <a:ext cx="231061" cy="113440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2" idx="1"/>
          </p:cNvCxnSpPr>
          <p:nvPr/>
        </p:nvCxnSpPr>
        <p:spPr>
          <a:xfrm flipH="1" flipV="1">
            <a:off x="5569204" y="1295400"/>
            <a:ext cx="62072" cy="10160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4" idx="1"/>
          </p:cNvCxnSpPr>
          <p:nvPr/>
        </p:nvCxnSpPr>
        <p:spPr>
          <a:xfrm flipH="1" flipV="1">
            <a:off x="6284135" y="3200400"/>
            <a:ext cx="838317" cy="8249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2" idx="0"/>
          </p:cNvCxnSpPr>
          <p:nvPr/>
        </p:nvCxnSpPr>
        <p:spPr>
          <a:xfrm flipH="1" flipV="1">
            <a:off x="5797804" y="838200"/>
            <a:ext cx="1972249" cy="13123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Ethereum/RSK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  <p:sp>
        <p:nvSpPr>
          <p:cNvPr id="40" name="Oval 39"/>
          <p:cNvSpPr/>
          <p:nvPr/>
        </p:nvSpPr>
        <p:spPr>
          <a:xfrm>
            <a:off x="10562576" y="3452409"/>
            <a:ext cx="723363" cy="723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93121" y="30620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1223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48733" y="2000316"/>
            <a:ext cx="1025904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506050" y="2938328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cxnSp>
        <p:nvCxnSpPr>
          <p:cNvPr id="44" name="Straight Arrow Connector 43"/>
          <p:cNvCxnSpPr>
            <a:stCxn id="42" idx="7"/>
            <a:endCxn id="40" idx="3"/>
          </p:cNvCxnSpPr>
          <p:nvPr/>
        </p:nvCxnSpPr>
        <p:spPr>
          <a:xfrm flipV="1">
            <a:off x="9077727" y="3685838"/>
            <a:ext cx="1556576" cy="14326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</p:cNvCxnSpPr>
          <p:nvPr/>
        </p:nvCxnSpPr>
        <p:spPr>
          <a:xfrm>
            <a:off x="11381813" y="3376210"/>
            <a:ext cx="1673005" cy="9227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05980" y="5428116"/>
            <a:ext cx="3695539" cy="7336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7493894" y="4608624"/>
            <a:ext cx="964576" cy="5098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785797" y="2534852"/>
            <a:ext cx="848506" cy="53172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3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1223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RSKFED</a:t>
            </a:r>
          </a:p>
        </p:txBody>
      </p:sp>
      <p:sp>
        <p:nvSpPr>
          <p:cNvPr id="6" name="Oval 5"/>
          <p:cNvSpPr/>
          <p:nvPr/>
        </p:nvSpPr>
        <p:spPr>
          <a:xfrm>
            <a:off x="5272289" y="306072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7" name="Oval 6"/>
          <p:cNvSpPr/>
          <p:nvPr/>
        </p:nvSpPr>
        <p:spPr>
          <a:xfrm>
            <a:off x="7582707" y="1277661"/>
            <a:ext cx="875763" cy="875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RSKFED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3"/>
          </p:cNvCxnSpPr>
          <p:nvPr/>
        </p:nvCxnSpPr>
        <p:spPr>
          <a:xfrm flipV="1">
            <a:off x="4814552" y="3808233"/>
            <a:ext cx="585990" cy="12803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 flipH="1">
            <a:off x="5400542" y="2000316"/>
            <a:ext cx="448191" cy="118866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6"/>
            <a:endCxn id="7" idx="2"/>
          </p:cNvCxnSpPr>
          <p:nvPr/>
        </p:nvCxnSpPr>
        <p:spPr>
          <a:xfrm>
            <a:off x="5976986" y="1690688"/>
            <a:ext cx="1605721" cy="248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6148052" y="2025171"/>
            <a:ext cx="1562908" cy="14734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25161" y="2783989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 FED</a:t>
            </a:r>
          </a:p>
        </p:txBody>
      </p:sp>
      <p:cxnSp>
        <p:nvCxnSpPr>
          <p:cNvPr id="44" name="Straight Arrow Connector 43"/>
          <p:cNvCxnSpPr>
            <a:stCxn id="42" idx="7"/>
            <a:endCxn id="40" idx="4"/>
          </p:cNvCxnSpPr>
          <p:nvPr/>
        </p:nvCxnSpPr>
        <p:spPr>
          <a:xfrm flipV="1">
            <a:off x="9077727" y="3659752"/>
            <a:ext cx="85316" cy="1458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6019799" y="3808233"/>
            <a:ext cx="2438671" cy="13102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5"/>
            <a:endCxn id="40" idx="0"/>
          </p:cNvCxnSpPr>
          <p:nvPr/>
        </p:nvCxnSpPr>
        <p:spPr>
          <a:xfrm>
            <a:off x="8330217" y="2025171"/>
            <a:ext cx="832826" cy="7588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42" idx="2"/>
          </p:cNvCxnSpPr>
          <p:nvPr/>
        </p:nvCxnSpPr>
        <p:spPr>
          <a:xfrm flipV="1">
            <a:off x="5124180" y="5428117"/>
            <a:ext cx="3206037" cy="40795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0" idx="6"/>
          </p:cNvCxnSpPr>
          <p:nvPr/>
        </p:nvCxnSpPr>
        <p:spPr>
          <a:xfrm flipH="1">
            <a:off x="9600924" y="3188976"/>
            <a:ext cx="1935330" cy="328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val="39317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168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32</cp:revision>
  <dcterms:created xsi:type="dcterms:W3CDTF">2014-11-24T21:04:54Z</dcterms:created>
  <dcterms:modified xsi:type="dcterms:W3CDTF">2016-11-03T19:11:44Z</dcterms:modified>
</cp:coreProperties>
</file>