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</a:t>
            </a:r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</a:t>
            </a:r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506050" y="2938328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cxnSp>
        <p:nvCxnSpPr>
          <p:cNvPr id="44" name="Straight Arrow Connector 43"/>
          <p:cNvCxnSpPr>
            <a:stCxn id="42" idx="7"/>
            <a:endCxn id="40" idx="3"/>
          </p:cNvCxnSpPr>
          <p:nvPr/>
        </p:nvCxnSpPr>
        <p:spPr>
          <a:xfrm flipV="1">
            <a:off x="9077727" y="3685838"/>
            <a:ext cx="1556576" cy="14326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</p:cNvCxnSpPr>
          <p:nvPr/>
        </p:nvCxnSpPr>
        <p:spPr>
          <a:xfrm>
            <a:off x="11381813" y="3376210"/>
            <a:ext cx="1673005" cy="9227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05980" y="5428116"/>
            <a:ext cx="3695539" cy="7336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7493894" y="4608624"/>
            <a:ext cx="964576" cy="5098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785797" y="2534852"/>
            <a:ext cx="848506" cy="53172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3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val="39317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10849</TotalTime>
  <Words>71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16</cp:revision>
  <dcterms:created xsi:type="dcterms:W3CDTF">2014-11-24T21:04:54Z</dcterms:created>
  <dcterms:modified xsi:type="dcterms:W3CDTF">2016-11-02T12:40:00Z</dcterms:modified>
</cp:coreProperties>
</file>