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962400" y="457200"/>
            <a:ext cx="2743200" cy="5181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4724400" y="762000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Actor</a:t>
            </a:r>
            <a:endParaRPr lang="en-US" sz="32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4267200" y="25146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Behavior</a:t>
            </a:r>
            <a:endParaRPr lang="en-US" sz="32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4267200" y="38862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</a:t>
            </a:r>
            <a:endParaRPr lang="en-US" sz="32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66800" y="1219200"/>
            <a:ext cx="35052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Elipse"/>
          <p:cNvSpPr/>
          <p:nvPr/>
        </p:nvSpPr>
        <p:spPr>
          <a:xfrm>
            <a:off x="13716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18288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22860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27432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32004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Elipse"/>
          <p:cNvSpPr/>
          <p:nvPr/>
        </p:nvSpPr>
        <p:spPr>
          <a:xfrm>
            <a:off x="36576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Flecha derecha"/>
          <p:cNvSpPr/>
          <p:nvPr/>
        </p:nvSpPr>
        <p:spPr>
          <a:xfrm>
            <a:off x="4191000" y="1437001"/>
            <a:ext cx="609600" cy="30195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CuadroTexto"/>
          <p:cNvSpPr txBox="1"/>
          <p:nvPr/>
        </p:nvSpPr>
        <p:spPr>
          <a:xfrm>
            <a:off x="990600" y="762000"/>
            <a:ext cx="11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Mailbox</a:t>
            </a:r>
            <a:endParaRPr lang="en-US" sz="2400" dirty="0"/>
          </a:p>
        </p:txBody>
      </p:sp>
      <p:sp>
        <p:nvSpPr>
          <p:cNvPr id="17" name="16 Flecha abajo"/>
          <p:cNvSpPr/>
          <p:nvPr/>
        </p:nvSpPr>
        <p:spPr>
          <a:xfrm>
            <a:off x="4697104" y="5334000"/>
            <a:ext cx="1219200" cy="7620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Elipse"/>
          <p:cNvSpPr/>
          <p:nvPr/>
        </p:nvSpPr>
        <p:spPr>
          <a:xfrm>
            <a:off x="5105400" y="5562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914400" y="2286000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cxnSp>
        <p:nvCxnSpPr>
          <p:cNvPr id="21" name="20 Conector recto de flecha"/>
          <p:cNvCxnSpPr>
            <a:stCxn id="19" idx="0"/>
            <a:endCxn id="9" idx="4"/>
          </p:cNvCxnSpPr>
          <p:nvPr/>
        </p:nvCxnSpPr>
        <p:spPr>
          <a:xfrm flipV="1">
            <a:off x="1457818" y="1752600"/>
            <a:ext cx="10428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9" idx="0"/>
            <a:endCxn id="10" idx="4"/>
          </p:cNvCxnSpPr>
          <p:nvPr/>
        </p:nvCxnSpPr>
        <p:spPr>
          <a:xfrm flipV="1">
            <a:off x="1457818" y="1752600"/>
            <a:ext cx="56148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762000" y="15240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actor1</a:t>
            </a:r>
            <a:endParaRPr lang="en-US" dirty="0"/>
          </a:p>
        </p:txBody>
      </p:sp>
      <p:sp>
        <p:nvSpPr>
          <p:cNvPr id="3" name="2 Rectángulo redondeado"/>
          <p:cNvSpPr/>
          <p:nvPr/>
        </p:nvSpPr>
        <p:spPr>
          <a:xfrm>
            <a:off x="3048000" y="27432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actor2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6477000" y="25908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actor3</a:t>
            </a:r>
            <a:endParaRPr lang="en-US" dirty="0"/>
          </a:p>
        </p:txBody>
      </p:sp>
      <p:cxnSp>
        <p:nvCxnSpPr>
          <p:cNvPr id="6" name="5 Conector recto de flecha"/>
          <p:cNvCxnSpPr>
            <a:stCxn id="2" idx="2"/>
            <a:endCxn id="3" idx="1"/>
          </p:cNvCxnSpPr>
          <p:nvPr/>
        </p:nvCxnSpPr>
        <p:spPr>
          <a:xfrm>
            <a:off x="1524000" y="2209801"/>
            <a:ext cx="15240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" idx="3"/>
            <a:endCxn id="4" idx="1"/>
          </p:cNvCxnSpPr>
          <p:nvPr/>
        </p:nvCxnSpPr>
        <p:spPr>
          <a:xfrm flipV="1">
            <a:off x="4572000" y="2933701"/>
            <a:ext cx="1905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7400" y="24384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5334000" y="2895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1295400" y="266700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53000" y="312420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038600" y="8382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actor4</a:t>
            </a:r>
            <a:endParaRPr lang="en-US" dirty="0"/>
          </a:p>
        </p:txBody>
      </p:sp>
      <p:cxnSp>
        <p:nvCxnSpPr>
          <p:cNvPr id="14" name="13 Conector recto de flecha"/>
          <p:cNvCxnSpPr>
            <a:stCxn id="3" idx="0"/>
            <a:endCxn id="13" idx="2"/>
          </p:cNvCxnSpPr>
          <p:nvPr/>
        </p:nvCxnSpPr>
        <p:spPr>
          <a:xfrm flipV="1">
            <a:off x="3810000" y="1524001"/>
            <a:ext cx="990600" cy="121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4191000" y="19812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CuadroTexto"/>
          <p:cNvSpPr txBox="1"/>
          <p:nvPr/>
        </p:nvSpPr>
        <p:spPr>
          <a:xfrm>
            <a:off x="4419600" y="190500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733800" y="13716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3" name="2 Rectángulo redondeado"/>
          <p:cNvSpPr/>
          <p:nvPr/>
        </p:nvSpPr>
        <p:spPr>
          <a:xfrm>
            <a:off x="914400" y="32766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worker1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2819400" y="32766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worker2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4724400" y="32766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worker3</a:t>
            </a:r>
            <a:endParaRPr lang="en-US" dirty="0"/>
          </a:p>
        </p:txBody>
      </p:sp>
      <p:sp>
        <p:nvSpPr>
          <p:cNvPr id="6" name="5 Rectángulo redondeado"/>
          <p:cNvSpPr/>
          <p:nvPr/>
        </p:nvSpPr>
        <p:spPr>
          <a:xfrm>
            <a:off x="6629400" y="3276600"/>
            <a:ext cx="1524000" cy="685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worker4</a:t>
            </a:r>
            <a:endParaRPr lang="en-US" dirty="0"/>
          </a:p>
        </p:txBody>
      </p:sp>
      <p:cxnSp>
        <p:nvCxnSpPr>
          <p:cNvPr id="8" name="7 Conector recto de flecha"/>
          <p:cNvCxnSpPr>
            <a:stCxn id="2" idx="2"/>
            <a:endCxn id="3" idx="0"/>
          </p:cNvCxnSpPr>
          <p:nvPr/>
        </p:nvCxnSpPr>
        <p:spPr>
          <a:xfrm flipH="1">
            <a:off x="1676400" y="2057401"/>
            <a:ext cx="2819400" cy="121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2"/>
            <a:endCxn id="4" idx="0"/>
          </p:cNvCxnSpPr>
          <p:nvPr/>
        </p:nvCxnSpPr>
        <p:spPr>
          <a:xfrm flipH="1">
            <a:off x="3581400" y="2057401"/>
            <a:ext cx="914400" cy="121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2" idx="2"/>
            <a:endCxn id="5" idx="0"/>
          </p:cNvCxnSpPr>
          <p:nvPr/>
        </p:nvCxnSpPr>
        <p:spPr>
          <a:xfrm>
            <a:off x="4495800" y="2057401"/>
            <a:ext cx="990600" cy="121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2" idx="2"/>
            <a:endCxn id="6" idx="0"/>
          </p:cNvCxnSpPr>
          <p:nvPr/>
        </p:nvCxnSpPr>
        <p:spPr>
          <a:xfrm>
            <a:off x="4495800" y="2057401"/>
            <a:ext cx="2895600" cy="121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</Words>
  <Application>Microsoft Office PowerPoint</Application>
  <PresentationFormat>Presentación en pantalla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Windows User</cp:lastModifiedBy>
  <cp:revision>4</cp:revision>
  <dcterms:created xsi:type="dcterms:W3CDTF">2014-10-07T19:00:32Z</dcterms:created>
  <dcterms:modified xsi:type="dcterms:W3CDTF">2014-10-07T21:31:45Z</dcterms:modified>
</cp:coreProperties>
</file>