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4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6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7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2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6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81912-D73F-40F4-A4F9-8351C344516B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6D346-1D92-4FD2-A058-B4772792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6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6020386" y="4692260"/>
            <a:ext cx="1447800" cy="1371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Server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381836" y="3099573"/>
            <a:ext cx="1447800" cy="1371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Browser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>
            <a:stCxn id="7" idx="3"/>
            <a:endCxn id="4" idx="1"/>
          </p:cNvCxnSpPr>
          <p:nvPr/>
        </p:nvCxnSpPr>
        <p:spPr>
          <a:xfrm>
            <a:off x="3829636" y="3785373"/>
            <a:ext cx="2190750" cy="1592687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4038448" y="4127199"/>
            <a:ext cx="1773126" cy="1327061"/>
          </a:xfrm>
          <a:prstGeom prst="straightConnector1">
            <a:avLst/>
          </a:prstGeom>
          <a:ln w="25400">
            <a:prstDash val="dash"/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4768653" y="484439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 Rectángulo redondeado"/>
          <p:cNvSpPr/>
          <p:nvPr/>
        </p:nvSpPr>
        <p:spPr>
          <a:xfrm>
            <a:off x="6020386" y="1636480"/>
            <a:ext cx="1447800" cy="1371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PHP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8 Conector recto de flecha"/>
          <p:cNvCxnSpPr>
            <a:stCxn id="32" idx="1"/>
          </p:cNvCxnSpPr>
          <p:nvPr/>
        </p:nvCxnSpPr>
        <p:spPr>
          <a:xfrm flipH="1">
            <a:off x="3777099" y="2322280"/>
            <a:ext cx="2243287" cy="1444043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16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6020386" y="4692260"/>
            <a:ext cx="1447800" cy="1371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Server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381836" y="3099573"/>
            <a:ext cx="1447800" cy="1371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Browser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>
            <a:stCxn id="32" idx="2"/>
            <a:endCxn id="4" idx="0"/>
          </p:cNvCxnSpPr>
          <p:nvPr/>
        </p:nvCxnSpPr>
        <p:spPr>
          <a:xfrm>
            <a:off x="6744286" y="3008080"/>
            <a:ext cx="0" cy="168418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H="1">
            <a:off x="6979461" y="3081633"/>
            <a:ext cx="29156" cy="1505621"/>
          </a:xfrm>
          <a:prstGeom prst="straightConnector1">
            <a:avLst/>
          </a:prstGeom>
          <a:ln w="25400">
            <a:prstDash val="dash"/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7018313" y="3819717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 Rectángulo redondeado"/>
          <p:cNvSpPr/>
          <p:nvPr/>
        </p:nvSpPr>
        <p:spPr>
          <a:xfrm>
            <a:off x="6020386" y="1636480"/>
            <a:ext cx="1447800" cy="1371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PHP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8 Conector recto de flecha"/>
          <p:cNvCxnSpPr>
            <a:stCxn id="32" idx="1"/>
          </p:cNvCxnSpPr>
          <p:nvPr/>
        </p:nvCxnSpPr>
        <p:spPr>
          <a:xfrm flipH="1">
            <a:off x="3777099" y="2322280"/>
            <a:ext cx="2243287" cy="1444043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6020386" y="4692260"/>
            <a:ext cx="1447800" cy="1371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Server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3053199" y="1633619"/>
            <a:ext cx="1447800" cy="1371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Browser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>
            <a:stCxn id="32" idx="2"/>
            <a:endCxn id="9" idx="1"/>
          </p:cNvCxnSpPr>
          <p:nvPr/>
        </p:nvCxnSpPr>
        <p:spPr>
          <a:xfrm>
            <a:off x="6744286" y="3008080"/>
            <a:ext cx="2042912" cy="410035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7468186" y="3005219"/>
            <a:ext cx="1319012" cy="278626"/>
          </a:xfrm>
          <a:prstGeom prst="straightConnector1">
            <a:avLst/>
          </a:prstGeom>
          <a:ln w="25400">
            <a:prstDash val="dash"/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7948998" y="275664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 Rectángulo redondeado"/>
          <p:cNvSpPr/>
          <p:nvPr/>
        </p:nvSpPr>
        <p:spPr>
          <a:xfrm>
            <a:off x="6020386" y="1636480"/>
            <a:ext cx="1447800" cy="1371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PHP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8 Conector recto de flecha"/>
          <p:cNvCxnSpPr>
            <a:stCxn id="32" idx="1"/>
            <a:endCxn id="7" idx="3"/>
          </p:cNvCxnSpPr>
          <p:nvPr/>
        </p:nvCxnSpPr>
        <p:spPr>
          <a:xfrm flipH="1" flipV="1">
            <a:off x="4500999" y="2319419"/>
            <a:ext cx="1519387" cy="2861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4 Rectángulo redondeado"/>
          <p:cNvSpPr/>
          <p:nvPr/>
        </p:nvSpPr>
        <p:spPr>
          <a:xfrm>
            <a:off x="8787198" y="2732315"/>
            <a:ext cx="14478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Redis</a:t>
            </a:r>
            <a:r>
              <a:rPr lang="en-US" sz="2400" dirty="0" smtClean="0">
                <a:solidFill>
                  <a:schemeClr val="tx1"/>
                </a:solidFill>
              </a:rPr>
              <a:t>? </a:t>
            </a:r>
            <a:r>
              <a:rPr lang="en-US" sz="2400" dirty="0" err="1" smtClean="0">
                <a:solidFill>
                  <a:schemeClr val="tx1"/>
                </a:solidFill>
              </a:rPr>
              <a:t>Memcached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7 Conector recto de flecha"/>
          <p:cNvCxnSpPr>
            <a:stCxn id="4" idx="0"/>
            <a:endCxn id="9" idx="1"/>
          </p:cNvCxnSpPr>
          <p:nvPr/>
        </p:nvCxnSpPr>
        <p:spPr>
          <a:xfrm flipV="1">
            <a:off x="6744286" y="3418115"/>
            <a:ext cx="2042912" cy="1274145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1 Conector recto de flecha"/>
          <p:cNvCxnSpPr/>
          <p:nvPr/>
        </p:nvCxnSpPr>
        <p:spPr>
          <a:xfrm flipV="1">
            <a:off x="7106236" y="3621702"/>
            <a:ext cx="1587003" cy="1060404"/>
          </a:xfrm>
          <a:prstGeom prst="straightConnector1">
            <a:avLst/>
          </a:prstGeom>
          <a:ln w="25400">
            <a:prstDash val="dash"/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2 Elipse"/>
          <p:cNvSpPr/>
          <p:nvPr/>
        </p:nvSpPr>
        <p:spPr>
          <a:xfrm>
            <a:off x="8013392" y="413027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2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5105400" y="2521039"/>
            <a:ext cx="1447800" cy="1371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Server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7162800" y="616039"/>
            <a:ext cx="14478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Worker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7772400" y="2597239"/>
            <a:ext cx="14478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Worker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438400" y="2902039"/>
            <a:ext cx="1447800" cy="1371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8" name="7 Conector recto de flecha"/>
          <p:cNvCxnSpPr>
            <a:stCxn id="7" idx="3"/>
            <a:endCxn id="4" idx="1"/>
          </p:cNvCxnSpPr>
          <p:nvPr/>
        </p:nvCxnSpPr>
        <p:spPr>
          <a:xfrm flipV="1">
            <a:off x="3886200" y="3206839"/>
            <a:ext cx="1219200" cy="38100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5" idx="1"/>
            <a:endCxn id="4" idx="0"/>
          </p:cNvCxnSpPr>
          <p:nvPr/>
        </p:nvCxnSpPr>
        <p:spPr>
          <a:xfrm flipH="1">
            <a:off x="5829300" y="1301839"/>
            <a:ext cx="1333500" cy="121920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6" idx="1"/>
            <a:endCxn id="4" idx="3"/>
          </p:cNvCxnSpPr>
          <p:nvPr/>
        </p:nvCxnSpPr>
        <p:spPr>
          <a:xfrm flipH="1" flipV="1">
            <a:off x="6553200" y="3206839"/>
            <a:ext cx="1219200" cy="7620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4038600" y="2902039"/>
            <a:ext cx="914400" cy="3048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5867400" y="1454239"/>
            <a:ext cx="838200" cy="7620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6629400" y="2978239"/>
            <a:ext cx="1066800" cy="762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4267200" y="274963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3 Elipse"/>
          <p:cNvSpPr/>
          <p:nvPr/>
        </p:nvSpPr>
        <p:spPr>
          <a:xfrm>
            <a:off x="6019800" y="160663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34 Elipse"/>
          <p:cNvSpPr/>
          <p:nvPr/>
        </p:nvSpPr>
        <p:spPr>
          <a:xfrm>
            <a:off x="7010400" y="267343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 Rectángulo redondeado"/>
          <p:cNvSpPr/>
          <p:nvPr/>
        </p:nvSpPr>
        <p:spPr>
          <a:xfrm>
            <a:off x="7886700" y="4578439"/>
            <a:ext cx="1447800" cy="1371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Node Worker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9 Conector recto de flecha"/>
          <p:cNvCxnSpPr>
            <a:stCxn id="20" idx="1"/>
            <a:endCxn id="4" idx="2"/>
          </p:cNvCxnSpPr>
          <p:nvPr/>
        </p:nvCxnSpPr>
        <p:spPr>
          <a:xfrm flipH="1" flipV="1">
            <a:off x="5829300" y="3892639"/>
            <a:ext cx="2057400" cy="137160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8 Conector recto de flecha"/>
          <p:cNvCxnSpPr/>
          <p:nvPr/>
        </p:nvCxnSpPr>
        <p:spPr>
          <a:xfrm>
            <a:off x="6324600" y="4045039"/>
            <a:ext cx="1447800" cy="9144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4 Elipse"/>
          <p:cNvSpPr/>
          <p:nvPr/>
        </p:nvSpPr>
        <p:spPr>
          <a:xfrm>
            <a:off x="6934200" y="412123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8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20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ajlopez</dc:creator>
  <cp:lastModifiedBy>ajlopez</cp:lastModifiedBy>
  <cp:revision>4</cp:revision>
  <dcterms:created xsi:type="dcterms:W3CDTF">2013-10-02T22:37:03Z</dcterms:created>
  <dcterms:modified xsi:type="dcterms:W3CDTF">2013-10-04T20:42:21Z</dcterms:modified>
</cp:coreProperties>
</file>