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5109368" y="1371600"/>
            <a:ext cx="609600" cy="6096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A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109368" y="3124200"/>
            <a:ext cx="609600" cy="609600"/>
          </a:xfrm>
          <a:prstGeom prst="ellipse">
            <a:avLst/>
          </a:prstGeom>
          <a:solidFill>
            <a:srgbClr val="C8A65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C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051968" y="3124200"/>
            <a:ext cx="609600" cy="609600"/>
          </a:xfrm>
          <a:prstGeom prst="ellipse">
            <a:avLst/>
          </a:prstGeom>
          <a:solidFill>
            <a:srgbClr val="C8A65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B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14368" y="3124200"/>
            <a:ext cx="609600" cy="609600"/>
          </a:xfrm>
          <a:prstGeom prst="ellipse">
            <a:avLst/>
          </a:prstGeom>
          <a:solidFill>
            <a:srgbClr val="C8A65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D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1281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F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139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G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" name="Line 1035"/>
          <p:cNvSpPr>
            <a:spLocks noChangeShapeType="1"/>
          </p:cNvSpPr>
          <p:nvPr/>
        </p:nvSpPr>
        <p:spPr bwMode="auto">
          <a:xfrm flipH="1">
            <a:off x="2670968" y="37338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1" name="Line 1036"/>
          <p:cNvSpPr>
            <a:spLocks noChangeShapeType="1"/>
          </p:cNvSpPr>
          <p:nvPr/>
        </p:nvSpPr>
        <p:spPr bwMode="auto">
          <a:xfrm>
            <a:off x="3356768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2" name="Line 1037"/>
          <p:cNvSpPr>
            <a:spLocks noChangeShapeType="1"/>
          </p:cNvSpPr>
          <p:nvPr/>
        </p:nvSpPr>
        <p:spPr bwMode="auto">
          <a:xfrm>
            <a:off x="3356768" y="3733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4423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E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1855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I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8713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J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6" name="Line 1059"/>
          <p:cNvSpPr>
            <a:spLocks noChangeShapeType="1"/>
          </p:cNvSpPr>
          <p:nvPr/>
        </p:nvSpPr>
        <p:spPr bwMode="auto">
          <a:xfrm flipH="1">
            <a:off x="4728368" y="37338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7" name="Line 1060"/>
          <p:cNvSpPr>
            <a:spLocks noChangeShapeType="1"/>
          </p:cNvSpPr>
          <p:nvPr/>
        </p:nvSpPr>
        <p:spPr bwMode="auto">
          <a:xfrm>
            <a:off x="5414168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8" name="Line 1061"/>
          <p:cNvSpPr>
            <a:spLocks noChangeShapeType="1"/>
          </p:cNvSpPr>
          <p:nvPr/>
        </p:nvSpPr>
        <p:spPr bwMode="auto">
          <a:xfrm>
            <a:off x="5414168" y="3733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4997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H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0905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M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7763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N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22" name="Line 1065"/>
          <p:cNvSpPr>
            <a:spLocks noChangeShapeType="1"/>
          </p:cNvSpPr>
          <p:nvPr/>
        </p:nvSpPr>
        <p:spPr bwMode="auto">
          <a:xfrm flipH="1">
            <a:off x="6633368" y="37338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3" name="Line 1066"/>
          <p:cNvSpPr>
            <a:spLocks noChangeShapeType="1"/>
          </p:cNvSpPr>
          <p:nvPr/>
        </p:nvSpPr>
        <p:spPr bwMode="auto">
          <a:xfrm>
            <a:off x="7319168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4" name="Line 1067"/>
          <p:cNvSpPr>
            <a:spLocks noChangeShapeType="1"/>
          </p:cNvSpPr>
          <p:nvPr/>
        </p:nvSpPr>
        <p:spPr bwMode="auto">
          <a:xfrm>
            <a:off x="7319168" y="3733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4047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L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26" name="Line 1069"/>
          <p:cNvSpPr>
            <a:spLocks noChangeShapeType="1"/>
          </p:cNvSpPr>
          <p:nvPr/>
        </p:nvSpPr>
        <p:spPr bwMode="auto">
          <a:xfrm flipH="1">
            <a:off x="3509168" y="1981200"/>
            <a:ext cx="1905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7" name="Line 1070"/>
          <p:cNvSpPr>
            <a:spLocks noChangeShapeType="1"/>
          </p:cNvSpPr>
          <p:nvPr/>
        </p:nvSpPr>
        <p:spPr bwMode="auto">
          <a:xfrm>
            <a:off x="5414168" y="1981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8" name="Line 1071"/>
          <p:cNvSpPr>
            <a:spLocks noChangeShapeType="1"/>
          </p:cNvSpPr>
          <p:nvPr/>
        </p:nvSpPr>
        <p:spPr bwMode="auto">
          <a:xfrm>
            <a:off x="5414168" y="1981200"/>
            <a:ext cx="1828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9" name="Text Box 1072"/>
          <p:cNvSpPr txBox="1">
            <a:spLocks noChangeArrowheads="1"/>
          </p:cNvSpPr>
          <p:nvPr/>
        </p:nvSpPr>
        <p:spPr bwMode="auto">
          <a:xfrm>
            <a:off x="3721893" y="3081338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(-6)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0" name="Text Box 1073"/>
          <p:cNvSpPr txBox="1">
            <a:spLocks noChangeArrowheads="1"/>
          </p:cNvSpPr>
          <p:nvPr/>
        </p:nvSpPr>
        <p:spPr bwMode="auto">
          <a:xfrm>
            <a:off x="5871368" y="30480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(-2)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1" name="Text Box 1074"/>
          <p:cNvSpPr txBox="1">
            <a:spLocks noChangeArrowheads="1"/>
          </p:cNvSpPr>
          <p:nvPr/>
        </p:nvSpPr>
        <p:spPr bwMode="auto">
          <a:xfrm>
            <a:off x="7912893" y="3081338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(-4)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2" name="Text Box 1075"/>
          <p:cNvSpPr txBox="1">
            <a:spLocks noChangeArrowheads="1"/>
          </p:cNvSpPr>
          <p:nvPr/>
        </p:nvSpPr>
        <p:spPr bwMode="auto">
          <a:xfrm>
            <a:off x="5871368" y="14478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(-2)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3" name="Text Box 1076"/>
          <p:cNvSpPr txBox="1">
            <a:spLocks noChangeArrowheads="1"/>
          </p:cNvSpPr>
          <p:nvPr/>
        </p:nvSpPr>
        <p:spPr bwMode="auto">
          <a:xfrm>
            <a:off x="6846093" y="2243138"/>
            <a:ext cx="1678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 dirty="0" smtClean="0">
                <a:latin typeface="Tahoma" panose="020B0604030504040204" pitchFamily="34" charset="0"/>
              </a:rPr>
              <a:t>Maximizing </a:t>
            </a:r>
            <a:r>
              <a:rPr lang="es-AR" altLang="en-US" dirty="0">
                <a:latin typeface="Tahoma" panose="020B0604030504040204" pitchFamily="34" charset="0"/>
              </a:rPr>
              <a:t>ply</a:t>
            </a:r>
            <a:endParaRPr lang="es-ES" altLang="en-US" dirty="0">
              <a:latin typeface="Tahoma" panose="020B0604030504040204" pitchFamily="34" charset="0"/>
            </a:endParaRPr>
          </a:p>
        </p:txBody>
      </p:sp>
      <p:sp>
        <p:nvSpPr>
          <p:cNvPr id="34" name="Text Box 1077"/>
          <p:cNvSpPr txBox="1">
            <a:spLocks noChangeArrowheads="1"/>
          </p:cNvSpPr>
          <p:nvPr/>
        </p:nvSpPr>
        <p:spPr bwMode="auto">
          <a:xfrm>
            <a:off x="7989092" y="3690938"/>
            <a:ext cx="1708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 dirty="0" smtClean="0">
                <a:latin typeface="Tahoma" panose="020B0604030504040204" pitchFamily="34" charset="0"/>
              </a:rPr>
              <a:t>Minimizing Ply</a:t>
            </a:r>
            <a:endParaRPr lang="es-ES" altLang="en-US" dirty="0">
              <a:latin typeface="Tahoma" panose="020B0604030504040204" pitchFamily="34" charset="0"/>
            </a:endParaRPr>
          </a:p>
        </p:txBody>
      </p:sp>
      <p:sp>
        <p:nvSpPr>
          <p:cNvPr id="35" name="Text Box 1078"/>
          <p:cNvSpPr txBox="1">
            <a:spLocks noChangeArrowheads="1"/>
          </p:cNvSpPr>
          <p:nvPr/>
        </p:nvSpPr>
        <p:spPr bwMode="auto">
          <a:xfrm>
            <a:off x="2350293" y="4986338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(9)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6" name="Text Box 1079"/>
          <p:cNvSpPr txBox="1">
            <a:spLocks noChangeArrowheads="1"/>
          </p:cNvSpPr>
          <p:nvPr/>
        </p:nvSpPr>
        <p:spPr bwMode="auto">
          <a:xfrm>
            <a:off x="2975768" y="50292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(-6)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7" name="Text Box 1080"/>
          <p:cNvSpPr txBox="1">
            <a:spLocks noChangeArrowheads="1"/>
          </p:cNvSpPr>
          <p:nvPr/>
        </p:nvSpPr>
        <p:spPr bwMode="auto">
          <a:xfrm>
            <a:off x="3798093" y="4986338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(0)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8" name="Text Box 1081"/>
          <p:cNvSpPr txBox="1">
            <a:spLocks noChangeArrowheads="1"/>
          </p:cNvSpPr>
          <p:nvPr/>
        </p:nvSpPr>
        <p:spPr bwMode="auto">
          <a:xfrm>
            <a:off x="4423568" y="5029200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(0)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9" name="Text Box 1082"/>
          <p:cNvSpPr txBox="1">
            <a:spLocks noChangeArrowheads="1"/>
          </p:cNvSpPr>
          <p:nvPr/>
        </p:nvSpPr>
        <p:spPr bwMode="auto">
          <a:xfrm>
            <a:off x="5033168" y="50292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(-2)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40" name="Text Box 1083"/>
          <p:cNvSpPr txBox="1">
            <a:spLocks noChangeArrowheads="1"/>
          </p:cNvSpPr>
          <p:nvPr/>
        </p:nvSpPr>
        <p:spPr bwMode="auto">
          <a:xfrm>
            <a:off x="5795168" y="5029200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(1)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41" name="Text Box 1084"/>
          <p:cNvSpPr txBox="1">
            <a:spLocks noChangeArrowheads="1"/>
          </p:cNvSpPr>
          <p:nvPr/>
        </p:nvSpPr>
        <p:spPr bwMode="auto">
          <a:xfrm>
            <a:off x="6328568" y="50292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(-4)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42" name="Text Box 1085"/>
          <p:cNvSpPr txBox="1">
            <a:spLocks noChangeArrowheads="1"/>
          </p:cNvSpPr>
          <p:nvPr/>
        </p:nvSpPr>
        <p:spPr bwMode="auto">
          <a:xfrm>
            <a:off x="6938168" y="50292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(-3)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43" name="Text Box 1086"/>
          <p:cNvSpPr txBox="1">
            <a:spLocks noChangeArrowheads="1"/>
          </p:cNvSpPr>
          <p:nvPr/>
        </p:nvSpPr>
        <p:spPr bwMode="auto">
          <a:xfrm>
            <a:off x="7776368" y="5029200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(1)</a:t>
            </a:r>
            <a:endParaRPr lang="es-E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39" y="712630"/>
            <a:ext cx="6858000" cy="381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939" y="712630"/>
            <a:ext cx="3071221" cy="2262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39" y="3412968"/>
            <a:ext cx="5753747" cy="3232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660" y="3146134"/>
            <a:ext cx="62865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 smtClean="0"/>
              <a:t>Artificial </a:t>
            </a:r>
            <a:r>
              <a:rPr lang="es-AR" altLang="en-US" dirty="0" err="1" smtClean="0"/>
              <a:t>Neuron</a:t>
            </a:r>
            <a:endParaRPr lang="es-ES" altLang="en-US" dirty="0" smtClean="0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2971800" y="1905000"/>
            <a:ext cx="762000" cy="609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x1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971800" y="2743200"/>
            <a:ext cx="762000" cy="609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x2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2971800" y="3657600"/>
            <a:ext cx="762000" cy="609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x3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184525" y="4757738"/>
            <a:ext cx="396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...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3048000" y="5486400"/>
            <a:ext cx="762000" cy="609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xn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5334000" y="3581400"/>
            <a:ext cx="762000" cy="7620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 b="1" i="1">
                <a:latin typeface="Tahoma" panose="020B0604030504040204" pitchFamily="34" charset="0"/>
              </a:rPr>
              <a:t>S</a:t>
            </a:r>
            <a:endParaRPr lang="es-ES" altLang="en-US" b="1" i="1">
              <a:latin typeface="Tahoma" panose="020B0604030504040204" pitchFamily="34" charset="0"/>
            </a:endParaRPr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7239000" y="3581400"/>
            <a:ext cx="762000" cy="7620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 b="1" i="1">
                <a:latin typeface="Tahoma" panose="020B0604030504040204" pitchFamily="34" charset="0"/>
              </a:rPr>
              <a:t>F(S)</a:t>
            </a:r>
            <a:endParaRPr lang="es-ES" altLang="en-US" b="1" i="1">
              <a:latin typeface="Tahoma" panose="020B0604030504040204" pitchFamily="34" charset="0"/>
            </a:endParaRPr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3733800" y="2209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3733800" y="30480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3733800" y="3962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 flipV="1">
            <a:off x="3810000" y="4114800"/>
            <a:ext cx="1524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4403725" y="2395538"/>
            <a:ext cx="482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w1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4175125" y="2928938"/>
            <a:ext cx="482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w2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4175125" y="3462338"/>
            <a:ext cx="482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w3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4479925" y="4910138"/>
            <a:ext cx="4844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wn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>
            <a:off x="6096000" y="3962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80010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70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Artificial Neuron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Java Lopez</dc:creator>
  <cp:lastModifiedBy>Angel Java Lopez</cp:lastModifiedBy>
  <cp:revision>3</cp:revision>
  <dcterms:created xsi:type="dcterms:W3CDTF">2014-11-24T21:04:54Z</dcterms:created>
  <dcterms:modified xsi:type="dcterms:W3CDTF">2014-11-24T21:24:35Z</dcterms:modified>
</cp:coreProperties>
</file>