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7" r:id="rId6"/>
    <p:sldId id="265" r:id="rId7"/>
    <p:sldId id="268" r:id="rId8"/>
    <p:sldId id="270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8806" y="1533378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M &lt;Public Key 1&gt; &lt;Public Key 2&gt; … &lt;Public Key N&gt; N OP_CHECKMULTISIG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806" y="858129"/>
            <a:ext cx="2193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Locking Script</a:t>
            </a:r>
            <a:endParaRPr lang="es-ES" sz="2800" dirty="0"/>
          </a:p>
        </p:txBody>
      </p:sp>
      <p:sp>
        <p:nvSpPr>
          <p:cNvPr id="5" name="Rectangle 4"/>
          <p:cNvSpPr/>
          <p:nvPr/>
        </p:nvSpPr>
        <p:spPr>
          <a:xfrm>
            <a:off x="998806" y="3753729"/>
            <a:ext cx="9650437" cy="7877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OP_0 &lt;Signature B&gt; &lt;Signature C&gt;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9144" y="3106616"/>
            <a:ext cx="299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Unlocking Script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8361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Blockchain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28993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04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Bitcoin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89936" y="4222956"/>
            <a:ext cx="9886336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SpAcc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Acc1’</a:t>
            </a: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04684" y="3761291"/>
            <a:ext cx="19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/RSK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1 Rectángulo"/>
          <p:cNvSpPr/>
          <p:nvPr/>
        </p:nvSpPr>
        <p:spPr>
          <a:xfrm>
            <a:off x="8197918" y="144940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</a:t>
            </a:r>
          </a:p>
        </p:txBody>
      </p:sp>
      <p:sp>
        <p:nvSpPr>
          <p:cNvPr id="18" name="11 Rectángulo"/>
          <p:cNvSpPr/>
          <p:nvPr/>
        </p:nvSpPr>
        <p:spPr>
          <a:xfrm>
            <a:off x="1076631" y="454765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Acc2’</a:t>
            </a:r>
          </a:p>
        </p:txBody>
      </p:sp>
      <p:cxnSp>
        <p:nvCxnSpPr>
          <p:cNvPr id="19" name="5 Conector recto de flecha"/>
          <p:cNvCxnSpPr>
            <a:stCxn id="4" idx="3"/>
            <a:endCxn id="16" idx="1"/>
          </p:cNvCxnSpPr>
          <p:nvPr/>
        </p:nvCxnSpPr>
        <p:spPr>
          <a:xfrm>
            <a:off x="6376219" y="1818967"/>
            <a:ext cx="1821699" cy="2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5 Conector recto de flecha"/>
          <p:cNvCxnSpPr>
            <a:endCxn id="11" idx="1"/>
          </p:cNvCxnSpPr>
          <p:nvPr/>
        </p:nvCxnSpPr>
        <p:spPr>
          <a:xfrm>
            <a:off x="2875934" y="4984957"/>
            <a:ext cx="1818969" cy="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6 Conector recto de flecha"/>
          <p:cNvCxnSpPr/>
          <p:nvPr/>
        </p:nvCxnSpPr>
        <p:spPr>
          <a:xfrm flipV="1">
            <a:off x="3685929" y="1860248"/>
            <a:ext cx="3599774" cy="3116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4 CuadroTexto"/>
          <p:cNvSpPr txBox="1"/>
          <p:nvPr/>
        </p:nvSpPr>
        <p:spPr>
          <a:xfrm>
            <a:off x="6974490" y="1355303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  <p:sp>
        <p:nvSpPr>
          <p:cNvPr id="26" name="14 CuadroTexto"/>
          <p:cNvSpPr txBox="1"/>
          <p:nvPr/>
        </p:nvSpPr>
        <p:spPr>
          <a:xfrm>
            <a:off x="3481785" y="448140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5184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626" y="1524000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3339548" y="1524000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626" y="2093843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339548" y="2093843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0.15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626" y="2663686"/>
            <a:ext cx="2570922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3339548" y="2663686"/>
            <a:ext cx="974035" cy="5698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0.25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26" y="102409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Inputs</a:t>
            </a:r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856921" y="1524000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7427843" y="1524000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0.38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0295" y="2100467"/>
            <a:ext cx="2570922" cy="569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7421217" y="2100467"/>
            <a:ext cx="974035" cy="56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1984" y="994156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Outputs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4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3930" y="1868557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From: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1339" y="1868556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0x5fa78…….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3930" y="2584174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1339" y="2584173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0x46b88…….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3930" y="3299791"/>
            <a:ext cx="967409" cy="71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Value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3299790"/>
            <a:ext cx="4750905" cy="7156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0.012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3" y="28039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7155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34665" y="2000316"/>
            <a:ext cx="1039972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27037" y="19407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12875" y="2378634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61131" y="4558853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27884" y="5398791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945990" y="3005977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36476" y="1584706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489243">
            <a:off x="3898235" y="2428970"/>
            <a:ext cx="810361" cy="4151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790922">
            <a:off x="8330889" y="333216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825340">
            <a:off x="5623220" y="4606433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45580">
            <a:off x="7116211" y="2130574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88321" y="3039665"/>
            <a:ext cx="356047" cy="3560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764629" y="4528526"/>
            <a:ext cx="741053" cy="379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2181" y="418823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Block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9662181" y="5051159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Transaction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6" name="Oval 5"/>
          <p:cNvSpPr/>
          <p:nvPr/>
        </p:nvSpPr>
        <p:spPr>
          <a:xfrm>
            <a:off x="6746384" y="3861114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8910034" y="194075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6" idx="3"/>
          </p:cNvCxnSpPr>
          <p:nvPr/>
        </p:nvCxnSpPr>
        <p:spPr>
          <a:xfrm flipV="1">
            <a:off x="5252433" y="4608624"/>
            <a:ext cx="1622204" cy="91782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>
            <a:off x="5848733" y="2000316"/>
            <a:ext cx="1025904" cy="198905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>
            <a:off x="5962918" y="1644270"/>
            <a:ext cx="2947116" cy="7343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7622147" y="2688263"/>
            <a:ext cx="1416140" cy="16107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506050" y="2938328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BTC</a:t>
            </a:r>
          </a:p>
        </p:txBody>
      </p:sp>
      <p:cxnSp>
        <p:nvCxnSpPr>
          <p:cNvPr id="44" name="Straight Arrow Connector 43"/>
          <p:cNvCxnSpPr>
            <a:stCxn id="42" idx="7"/>
            <a:endCxn id="40" idx="3"/>
          </p:cNvCxnSpPr>
          <p:nvPr/>
        </p:nvCxnSpPr>
        <p:spPr>
          <a:xfrm flipV="1">
            <a:off x="9077727" y="3685838"/>
            <a:ext cx="1556576" cy="14326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6"/>
          </p:cNvCxnSpPr>
          <p:nvPr/>
        </p:nvCxnSpPr>
        <p:spPr>
          <a:xfrm>
            <a:off x="11381813" y="3376210"/>
            <a:ext cx="1673005" cy="92278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05980" y="5428116"/>
            <a:ext cx="3695539" cy="7336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7493894" y="4608624"/>
            <a:ext cx="964576" cy="5098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785797" y="2534852"/>
            <a:ext cx="848506" cy="53172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3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01223" y="1252806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" name="Oval 3"/>
          <p:cNvSpPr/>
          <p:nvPr/>
        </p:nvSpPr>
        <p:spPr>
          <a:xfrm>
            <a:off x="2187262" y="3066581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5" name="Oval 4"/>
          <p:cNvSpPr/>
          <p:nvPr/>
        </p:nvSpPr>
        <p:spPr>
          <a:xfrm>
            <a:off x="4376670" y="5088564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sp>
        <p:nvSpPr>
          <p:cNvPr id="6" name="Oval 5"/>
          <p:cNvSpPr/>
          <p:nvPr/>
        </p:nvSpPr>
        <p:spPr>
          <a:xfrm>
            <a:off x="5272289" y="3060723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7" name="Oval 6"/>
          <p:cNvSpPr/>
          <p:nvPr/>
        </p:nvSpPr>
        <p:spPr>
          <a:xfrm>
            <a:off x="7582707" y="1277661"/>
            <a:ext cx="875763" cy="875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RSKFED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54628" y="1715542"/>
            <a:ext cx="2152383" cy="1504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2934772" y="3814091"/>
            <a:ext cx="1570151" cy="140272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6" idx="3"/>
          </p:cNvCxnSpPr>
          <p:nvPr/>
        </p:nvCxnSpPr>
        <p:spPr>
          <a:xfrm flipV="1">
            <a:off x="4814552" y="3808233"/>
            <a:ext cx="585990" cy="12803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5"/>
            <a:endCxn id="6" idx="1"/>
          </p:cNvCxnSpPr>
          <p:nvPr/>
        </p:nvCxnSpPr>
        <p:spPr>
          <a:xfrm flipH="1">
            <a:off x="5400542" y="2000316"/>
            <a:ext cx="448191" cy="11886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6"/>
            <a:endCxn id="7" idx="2"/>
          </p:cNvCxnSpPr>
          <p:nvPr/>
        </p:nvCxnSpPr>
        <p:spPr>
          <a:xfrm>
            <a:off x="5976986" y="1690688"/>
            <a:ext cx="1605721" cy="248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7" idx="3"/>
          </p:cNvCxnSpPr>
          <p:nvPr/>
        </p:nvCxnSpPr>
        <p:spPr>
          <a:xfrm flipV="1">
            <a:off x="6148052" y="2025171"/>
            <a:ext cx="1562908" cy="14734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34772" y="-267286"/>
            <a:ext cx="82639" cy="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4" idx="2"/>
          </p:cNvCxnSpPr>
          <p:nvPr/>
        </p:nvCxnSpPr>
        <p:spPr>
          <a:xfrm>
            <a:off x="464234" y="3502855"/>
            <a:ext cx="1723028" cy="1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725161" y="2783989"/>
            <a:ext cx="875763" cy="8757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ETHRSK</a:t>
            </a:r>
          </a:p>
        </p:txBody>
      </p:sp>
      <p:sp>
        <p:nvSpPr>
          <p:cNvPr id="42" name="Oval 41"/>
          <p:cNvSpPr/>
          <p:nvPr/>
        </p:nvSpPr>
        <p:spPr>
          <a:xfrm>
            <a:off x="8330217" y="4990235"/>
            <a:ext cx="875763" cy="875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RSK FED</a:t>
            </a:r>
          </a:p>
        </p:txBody>
      </p:sp>
      <p:cxnSp>
        <p:nvCxnSpPr>
          <p:cNvPr id="44" name="Straight Arrow Connector 43"/>
          <p:cNvCxnSpPr>
            <a:stCxn id="42" idx="7"/>
            <a:endCxn id="40" idx="4"/>
          </p:cNvCxnSpPr>
          <p:nvPr/>
        </p:nvCxnSpPr>
        <p:spPr>
          <a:xfrm flipV="1">
            <a:off x="9077727" y="3659752"/>
            <a:ext cx="85316" cy="1458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5"/>
            <a:endCxn id="42" idx="1"/>
          </p:cNvCxnSpPr>
          <p:nvPr/>
        </p:nvCxnSpPr>
        <p:spPr>
          <a:xfrm>
            <a:off x="6019799" y="3808233"/>
            <a:ext cx="2438671" cy="13102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5"/>
            <a:endCxn id="40" idx="0"/>
          </p:cNvCxnSpPr>
          <p:nvPr/>
        </p:nvCxnSpPr>
        <p:spPr>
          <a:xfrm>
            <a:off x="8330217" y="2025171"/>
            <a:ext cx="832826" cy="7588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42" idx="2"/>
          </p:cNvCxnSpPr>
          <p:nvPr/>
        </p:nvCxnSpPr>
        <p:spPr>
          <a:xfrm flipV="1">
            <a:off x="5124180" y="5428117"/>
            <a:ext cx="3206037" cy="40795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0" idx="6"/>
          </p:cNvCxnSpPr>
          <p:nvPr/>
        </p:nvCxnSpPr>
        <p:spPr>
          <a:xfrm flipH="1">
            <a:off x="9600924" y="3188976"/>
            <a:ext cx="1935330" cy="328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5" name="Oval 4"/>
          <p:cNvSpPr/>
          <p:nvPr/>
        </p:nvSpPr>
        <p:spPr>
          <a:xfrm>
            <a:off x="3451538" y="1365161"/>
            <a:ext cx="4842457" cy="48424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26259" y="332919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2163" y="3176086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70490" y="1577661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21444" y="2556457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79205" y="1798380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2242" y="189319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5248" y="2730322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95662" y="3507718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0"/>
            <a:endCxn id="13" idx="2"/>
          </p:cNvCxnSpPr>
          <p:nvPr/>
        </p:nvCxnSpPr>
        <p:spPr>
          <a:xfrm flipV="1">
            <a:off x="5904159" y="3329191"/>
            <a:ext cx="19586" cy="17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96625" y="3601423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0775" y="3628622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47251" y="284656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06751" y="4738215"/>
            <a:ext cx="1816994" cy="59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309" y="4949189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951213" y="4796084"/>
            <a:ext cx="347730" cy="347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4"/>
            <a:endCxn id="40" idx="0"/>
          </p:cNvCxnSpPr>
          <p:nvPr/>
        </p:nvCxnSpPr>
        <p:spPr>
          <a:xfrm>
            <a:off x="3900124" y="3676921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41" idx="0"/>
          </p:cNvCxnSpPr>
          <p:nvPr/>
        </p:nvCxnSpPr>
        <p:spPr>
          <a:xfrm>
            <a:off x="4556028" y="3523816"/>
            <a:ext cx="569050" cy="127226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25078" y="4106587"/>
            <a:ext cx="779081" cy="6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77816" y="52966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Block</a:t>
            </a:r>
          </a:p>
        </p:txBody>
      </p:sp>
    </p:spTree>
    <p:extLst>
      <p:ext uri="{BB962C8B-B14F-4D97-AF65-F5344CB8AC3E}">
        <p14:creationId xmlns:p14="http://schemas.microsoft.com/office/powerpoint/2010/main" val="393172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11049</TotalTime>
  <Words>111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usuario</cp:lastModifiedBy>
  <cp:revision>22</cp:revision>
  <dcterms:created xsi:type="dcterms:W3CDTF">2014-11-24T21:04:54Z</dcterms:created>
  <dcterms:modified xsi:type="dcterms:W3CDTF">2016-11-02T19:00:07Z</dcterms:modified>
</cp:coreProperties>
</file>