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7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4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6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7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2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7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7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9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0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8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2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463EA-8CAB-49D9-9558-9A4296B1F92C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AD92D-CA50-4C8A-BBB2-010E69FF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5109368" y="1371600"/>
            <a:ext cx="609600" cy="609600"/>
          </a:xfrm>
          <a:prstGeom prst="ellipse">
            <a:avLst/>
          </a:prstGeom>
          <a:solidFill>
            <a:srgbClr val="3CB61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s-AR" altLang="en-US">
                <a:latin typeface="Tahoma" panose="020B0604030504040204" pitchFamily="34" charset="0"/>
              </a:rPr>
              <a:t>A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109368" y="3124200"/>
            <a:ext cx="609600" cy="609600"/>
          </a:xfrm>
          <a:prstGeom prst="ellipse">
            <a:avLst/>
          </a:prstGeom>
          <a:solidFill>
            <a:srgbClr val="C8A65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s-AR" altLang="en-US">
                <a:latin typeface="Tahoma" panose="020B0604030504040204" pitchFamily="34" charset="0"/>
              </a:rPr>
              <a:t>C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051968" y="3124200"/>
            <a:ext cx="609600" cy="609600"/>
          </a:xfrm>
          <a:prstGeom prst="ellipse">
            <a:avLst/>
          </a:prstGeom>
          <a:solidFill>
            <a:srgbClr val="C8A65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s-AR" altLang="en-US">
                <a:latin typeface="Tahoma" panose="020B0604030504040204" pitchFamily="34" charset="0"/>
              </a:rPr>
              <a:t>B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7014368" y="3124200"/>
            <a:ext cx="609600" cy="609600"/>
          </a:xfrm>
          <a:prstGeom prst="ellipse">
            <a:avLst/>
          </a:prstGeom>
          <a:solidFill>
            <a:srgbClr val="C8A65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s-AR" altLang="en-US">
                <a:latin typeface="Tahoma" panose="020B0604030504040204" pitchFamily="34" charset="0"/>
              </a:rPr>
              <a:t>D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128168" y="4495800"/>
            <a:ext cx="457200" cy="457200"/>
          </a:xfrm>
          <a:prstGeom prst="ellipse">
            <a:avLst/>
          </a:prstGeom>
          <a:solidFill>
            <a:srgbClr val="3CB61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s-AR" altLang="en-US">
                <a:latin typeface="Tahoma" panose="020B0604030504040204" pitchFamily="34" charset="0"/>
              </a:rPr>
              <a:t>F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813968" y="4495800"/>
            <a:ext cx="457200" cy="457200"/>
          </a:xfrm>
          <a:prstGeom prst="ellipse">
            <a:avLst/>
          </a:prstGeom>
          <a:solidFill>
            <a:srgbClr val="3CB61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s-AR" altLang="en-US">
                <a:latin typeface="Tahoma" panose="020B0604030504040204" pitchFamily="34" charset="0"/>
              </a:rPr>
              <a:t>G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10" name="Line 1035"/>
          <p:cNvSpPr>
            <a:spLocks noChangeShapeType="1"/>
          </p:cNvSpPr>
          <p:nvPr/>
        </p:nvSpPr>
        <p:spPr bwMode="auto">
          <a:xfrm flipH="1">
            <a:off x="2670968" y="37338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1" name="Line 1036"/>
          <p:cNvSpPr>
            <a:spLocks noChangeShapeType="1"/>
          </p:cNvSpPr>
          <p:nvPr/>
        </p:nvSpPr>
        <p:spPr bwMode="auto">
          <a:xfrm>
            <a:off x="3356768" y="3733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2" name="Line 1037"/>
          <p:cNvSpPr>
            <a:spLocks noChangeShapeType="1"/>
          </p:cNvSpPr>
          <p:nvPr/>
        </p:nvSpPr>
        <p:spPr bwMode="auto">
          <a:xfrm>
            <a:off x="3356768" y="3733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2442368" y="4495800"/>
            <a:ext cx="457200" cy="457200"/>
          </a:xfrm>
          <a:prstGeom prst="ellipse">
            <a:avLst/>
          </a:prstGeom>
          <a:solidFill>
            <a:srgbClr val="3CB61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s-AR" altLang="en-US">
                <a:latin typeface="Tahoma" panose="020B0604030504040204" pitchFamily="34" charset="0"/>
              </a:rPr>
              <a:t>E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185568" y="4495800"/>
            <a:ext cx="457200" cy="457200"/>
          </a:xfrm>
          <a:prstGeom prst="ellipse">
            <a:avLst/>
          </a:prstGeom>
          <a:solidFill>
            <a:srgbClr val="3CB61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s-AR" altLang="en-US">
                <a:latin typeface="Tahoma" panose="020B0604030504040204" pitchFamily="34" charset="0"/>
              </a:rPr>
              <a:t>I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5871368" y="4495800"/>
            <a:ext cx="457200" cy="457200"/>
          </a:xfrm>
          <a:prstGeom prst="ellipse">
            <a:avLst/>
          </a:prstGeom>
          <a:solidFill>
            <a:srgbClr val="3CB61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s-AR" altLang="en-US">
                <a:latin typeface="Tahoma" panose="020B0604030504040204" pitchFamily="34" charset="0"/>
              </a:rPr>
              <a:t>J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16" name="Line 1059"/>
          <p:cNvSpPr>
            <a:spLocks noChangeShapeType="1"/>
          </p:cNvSpPr>
          <p:nvPr/>
        </p:nvSpPr>
        <p:spPr bwMode="auto">
          <a:xfrm flipH="1">
            <a:off x="4728368" y="37338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7" name="Line 1060"/>
          <p:cNvSpPr>
            <a:spLocks noChangeShapeType="1"/>
          </p:cNvSpPr>
          <p:nvPr/>
        </p:nvSpPr>
        <p:spPr bwMode="auto">
          <a:xfrm>
            <a:off x="5414168" y="3733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8" name="Line 1061"/>
          <p:cNvSpPr>
            <a:spLocks noChangeShapeType="1"/>
          </p:cNvSpPr>
          <p:nvPr/>
        </p:nvSpPr>
        <p:spPr bwMode="auto">
          <a:xfrm>
            <a:off x="5414168" y="3733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4499768" y="4495800"/>
            <a:ext cx="457200" cy="457200"/>
          </a:xfrm>
          <a:prstGeom prst="ellipse">
            <a:avLst/>
          </a:prstGeom>
          <a:solidFill>
            <a:srgbClr val="3CB61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s-AR" altLang="en-US">
                <a:latin typeface="Tahoma" panose="020B0604030504040204" pitchFamily="34" charset="0"/>
              </a:rPr>
              <a:t>H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090568" y="4495800"/>
            <a:ext cx="457200" cy="457200"/>
          </a:xfrm>
          <a:prstGeom prst="ellipse">
            <a:avLst/>
          </a:prstGeom>
          <a:solidFill>
            <a:srgbClr val="3CB61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s-AR" altLang="en-US">
                <a:latin typeface="Tahoma" panose="020B0604030504040204" pitchFamily="34" charset="0"/>
              </a:rPr>
              <a:t>M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7776368" y="4495800"/>
            <a:ext cx="457200" cy="457200"/>
          </a:xfrm>
          <a:prstGeom prst="ellipse">
            <a:avLst/>
          </a:prstGeom>
          <a:solidFill>
            <a:srgbClr val="3CB61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s-AR" altLang="en-US">
                <a:latin typeface="Tahoma" panose="020B0604030504040204" pitchFamily="34" charset="0"/>
              </a:rPr>
              <a:t>N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22" name="Line 1065"/>
          <p:cNvSpPr>
            <a:spLocks noChangeShapeType="1"/>
          </p:cNvSpPr>
          <p:nvPr/>
        </p:nvSpPr>
        <p:spPr bwMode="auto">
          <a:xfrm flipH="1">
            <a:off x="6633368" y="37338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3" name="Line 1066"/>
          <p:cNvSpPr>
            <a:spLocks noChangeShapeType="1"/>
          </p:cNvSpPr>
          <p:nvPr/>
        </p:nvSpPr>
        <p:spPr bwMode="auto">
          <a:xfrm>
            <a:off x="7319168" y="3733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4" name="Line 1067"/>
          <p:cNvSpPr>
            <a:spLocks noChangeShapeType="1"/>
          </p:cNvSpPr>
          <p:nvPr/>
        </p:nvSpPr>
        <p:spPr bwMode="auto">
          <a:xfrm>
            <a:off x="7319168" y="3733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6404768" y="4495800"/>
            <a:ext cx="457200" cy="457200"/>
          </a:xfrm>
          <a:prstGeom prst="ellipse">
            <a:avLst/>
          </a:prstGeom>
          <a:solidFill>
            <a:srgbClr val="3CB61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s-AR" altLang="en-US">
                <a:latin typeface="Tahoma" panose="020B0604030504040204" pitchFamily="34" charset="0"/>
              </a:rPr>
              <a:t>L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26" name="Line 1069"/>
          <p:cNvSpPr>
            <a:spLocks noChangeShapeType="1"/>
          </p:cNvSpPr>
          <p:nvPr/>
        </p:nvSpPr>
        <p:spPr bwMode="auto">
          <a:xfrm flipH="1">
            <a:off x="3509168" y="1981200"/>
            <a:ext cx="1905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7" name="Line 1070"/>
          <p:cNvSpPr>
            <a:spLocks noChangeShapeType="1"/>
          </p:cNvSpPr>
          <p:nvPr/>
        </p:nvSpPr>
        <p:spPr bwMode="auto">
          <a:xfrm>
            <a:off x="5414168" y="1981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8" name="Line 1071"/>
          <p:cNvSpPr>
            <a:spLocks noChangeShapeType="1"/>
          </p:cNvSpPr>
          <p:nvPr/>
        </p:nvSpPr>
        <p:spPr bwMode="auto">
          <a:xfrm>
            <a:off x="5414168" y="1981200"/>
            <a:ext cx="1828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9" name="Text Box 1072"/>
          <p:cNvSpPr txBox="1">
            <a:spLocks noChangeArrowheads="1"/>
          </p:cNvSpPr>
          <p:nvPr/>
        </p:nvSpPr>
        <p:spPr bwMode="auto">
          <a:xfrm>
            <a:off x="3721893" y="3081338"/>
            <a:ext cx="696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s-AR" altLang="en-US">
                <a:latin typeface="Tahoma" panose="020B0604030504040204" pitchFamily="34" charset="0"/>
              </a:rPr>
              <a:t>(-6)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30" name="Text Box 1073"/>
          <p:cNvSpPr txBox="1">
            <a:spLocks noChangeArrowheads="1"/>
          </p:cNvSpPr>
          <p:nvPr/>
        </p:nvSpPr>
        <p:spPr bwMode="auto">
          <a:xfrm>
            <a:off x="5871368" y="3048000"/>
            <a:ext cx="696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s-AR" altLang="en-US">
                <a:latin typeface="Tahoma" panose="020B0604030504040204" pitchFamily="34" charset="0"/>
              </a:rPr>
              <a:t>(-2)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31" name="Text Box 1074"/>
          <p:cNvSpPr txBox="1">
            <a:spLocks noChangeArrowheads="1"/>
          </p:cNvSpPr>
          <p:nvPr/>
        </p:nvSpPr>
        <p:spPr bwMode="auto">
          <a:xfrm>
            <a:off x="7912893" y="3081338"/>
            <a:ext cx="696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s-AR" altLang="en-US">
                <a:latin typeface="Tahoma" panose="020B0604030504040204" pitchFamily="34" charset="0"/>
              </a:rPr>
              <a:t>(-4)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32" name="Text Box 1075"/>
          <p:cNvSpPr txBox="1">
            <a:spLocks noChangeArrowheads="1"/>
          </p:cNvSpPr>
          <p:nvPr/>
        </p:nvSpPr>
        <p:spPr bwMode="auto">
          <a:xfrm>
            <a:off x="5871368" y="1447800"/>
            <a:ext cx="696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s-AR" altLang="en-US">
                <a:latin typeface="Tahoma" panose="020B0604030504040204" pitchFamily="34" charset="0"/>
              </a:rPr>
              <a:t>(-2)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33" name="Text Box 1076"/>
          <p:cNvSpPr txBox="1">
            <a:spLocks noChangeArrowheads="1"/>
          </p:cNvSpPr>
          <p:nvPr/>
        </p:nvSpPr>
        <p:spPr bwMode="auto">
          <a:xfrm>
            <a:off x="6846093" y="2243138"/>
            <a:ext cx="16786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s-AR" altLang="en-US" dirty="0" smtClean="0">
                <a:latin typeface="Tahoma" panose="020B0604030504040204" pitchFamily="34" charset="0"/>
              </a:rPr>
              <a:t>Maximizing </a:t>
            </a:r>
            <a:r>
              <a:rPr lang="es-AR" altLang="en-US" dirty="0">
                <a:latin typeface="Tahoma" panose="020B0604030504040204" pitchFamily="34" charset="0"/>
              </a:rPr>
              <a:t>ply</a:t>
            </a:r>
            <a:endParaRPr lang="es-ES" altLang="en-US" dirty="0">
              <a:latin typeface="Tahoma" panose="020B0604030504040204" pitchFamily="34" charset="0"/>
            </a:endParaRPr>
          </a:p>
        </p:txBody>
      </p:sp>
      <p:sp>
        <p:nvSpPr>
          <p:cNvPr id="34" name="Text Box 1077"/>
          <p:cNvSpPr txBox="1">
            <a:spLocks noChangeArrowheads="1"/>
          </p:cNvSpPr>
          <p:nvPr/>
        </p:nvSpPr>
        <p:spPr bwMode="auto">
          <a:xfrm>
            <a:off x="7989092" y="3690938"/>
            <a:ext cx="17086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s-AR" altLang="en-US" dirty="0" smtClean="0">
                <a:latin typeface="Tahoma" panose="020B0604030504040204" pitchFamily="34" charset="0"/>
              </a:rPr>
              <a:t>Minimizing Ply</a:t>
            </a:r>
            <a:endParaRPr lang="es-ES" altLang="en-US" dirty="0">
              <a:latin typeface="Tahoma" panose="020B0604030504040204" pitchFamily="34" charset="0"/>
            </a:endParaRPr>
          </a:p>
        </p:txBody>
      </p:sp>
      <p:sp>
        <p:nvSpPr>
          <p:cNvPr id="35" name="Text Box 1078"/>
          <p:cNvSpPr txBox="1">
            <a:spLocks noChangeArrowheads="1"/>
          </p:cNvSpPr>
          <p:nvPr/>
        </p:nvSpPr>
        <p:spPr bwMode="auto">
          <a:xfrm>
            <a:off x="2350293" y="4986338"/>
            <a:ext cx="585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s-AR" altLang="en-US">
                <a:latin typeface="Tahoma" panose="020B0604030504040204" pitchFamily="34" charset="0"/>
              </a:rPr>
              <a:t>(9)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36" name="Text Box 1079"/>
          <p:cNvSpPr txBox="1">
            <a:spLocks noChangeArrowheads="1"/>
          </p:cNvSpPr>
          <p:nvPr/>
        </p:nvSpPr>
        <p:spPr bwMode="auto">
          <a:xfrm>
            <a:off x="2975768" y="5029200"/>
            <a:ext cx="696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s-AR" altLang="en-US">
                <a:latin typeface="Tahoma" panose="020B0604030504040204" pitchFamily="34" charset="0"/>
              </a:rPr>
              <a:t>(-6)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37" name="Text Box 1080"/>
          <p:cNvSpPr txBox="1">
            <a:spLocks noChangeArrowheads="1"/>
          </p:cNvSpPr>
          <p:nvPr/>
        </p:nvSpPr>
        <p:spPr bwMode="auto">
          <a:xfrm>
            <a:off x="3798093" y="4986338"/>
            <a:ext cx="585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s-AR" altLang="en-US">
                <a:latin typeface="Tahoma" panose="020B0604030504040204" pitchFamily="34" charset="0"/>
              </a:rPr>
              <a:t>(0)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38" name="Text Box 1081"/>
          <p:cNvSpPr txBox="1">
            <a:spLocks noChangeArrowheads="1"/>
          </p:cNvSpPr>
          <p:nvPr/>
        </p:nvSpPr>
        <p:spPr bwMode="auto">
          <a:xfrm>
            <a:off x="4423568" y="5029200"/>
            <a:ext cx="585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s-AR" altLang="en-US">
                <a:latin typeface="Tahoma" panose="020B0604030504040204" pitchFamily="34" charset="0"/>
              </a:rPr>
              <a:t>(0)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39" name="Text Box 1082"/>
          <p:cNvSpPr txBox="1">
            <a:spLocks noChangeArrowheads="1"/>
          </p:cNvSpPr>
          <p:nvPr/>
        </p:nvSpPr>
        <p:spPr bwMode="auto">
          <a:xfrm>
            <a:off x="5033168" y="5029200"/>
            <a:ext cx="696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s-AR" altLang="en-US">
                <a:latin typeface="Tahoma" panose="020B0604030504040204" pitchFamily="34" charset="0"/>
              </a:rPr>
              <a:t>(-2)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40" name="Text Box 1083"/>
          <p:cNvSpPr txBox="1">
            <a:spLocks noChangeArrowheads="1"/>
          </p:cNvSpPr>
          <p:nvPr/>
        </p:nvSpPr>
        <p:spPr bwMode="auto">
          <a:xfrm>
            <a:off x="5795168" y="5029200"/>
            <a:ext cx="585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s-AR" altLang="en-US">
                <a:latin typeface="Tahoma" panose="020B0604030504040204" pitchFamily="34" charset="0"/>
              </a:rPr>
              <a:t>(1)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41" name="Text Box 1084"/>
          <p:cNvSpPr txBox="1">
            <a:spLocks noChangeArrowheads="1"/>
          </p:cNvSpPr>
          <p:nvPr/>
        </p:nvSpPr>
        <p:spPr bwMode="auto">
          <a:xfrm>
            <a:off x="6328568" y="5029200"/>
            <a:ext cx="696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s-AR" altLang="en-US">
                <a:latin typeface="Tahoma" panose="020B0604030504040204" pitchFamily="34" charset="0"/>
              </a:rPr>
              <a:t>(-4)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42" name="Text Box 1085"/>
          <p:cNvSpPr txBox="1">
            <a:spLocks noChangeArrowheads="1"/>
          </p:cNvSpPr>
          <p:nvPr/>
        </p:nvSpPr>
        <p:spPr bwMode="auto">
          <a:xfrm>
            <a:off x="6938168" y="5029200"/>
            <a:ext cx="696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s-AR" altLang="en-US">
                <a:latin typeface="Tahoma" panose="020B0604030504040204" pitchFamily="34" charset="0"/>
              </a:rPr>
              <a:t>(-3)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43" name="Text Box 1086"/>
          <p:cNvSpPr txBox="1">
            <a:spLocks noChangeArrowheads="1"/>
          </p:cNvSpPr>
          <p:nvPr/>
        </p:nvSpPr>
        <p:spPr bwMode="auto">
          <a:xfrm>
            <a:off x="7776368" y="5029200"/>
            <a:ext cx="585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s-AR" altLang="en-US">
                <a:latin typeface="Tahoma" panose="020B0604030504040204" pitchFamily="34" charset="0"/>
              </a:rPr>
              <a:t>(1)</a:t>
            </a:r>
            <a:endParaRPr lang="es-E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17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39" y="712630"/>
            <a:ext cx="6858000" cy="381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939" y="712630"/>
            <a:ext cx="3071221" cy="22623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939" y="3412968"/>
            <a:ext cx="5753747" cy="32325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660" y="3146134"/>
            <a:ext cx="62865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0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56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Java Lopez</dc:creator>
  <cp:lastModifiedBy>Angel Java Lopez</cp:lastModifiedBy>
  <cp:revision>2</cp:revision>
  <dcterms:created xsi:type="dcterms:W3CDTF">2014-11-24T21:04:54Z</dcterms:created>
  <dcterms:modified xsi:type="dcterms:W3CDTF">2014-11-24T21:16:25Z</dcterms:modified>
</cp:coreProperties>
</file>