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7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0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208206" y="4222956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222955" y="3736260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28993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04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Bitcoin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9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/RSK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51841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626" y="1524000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3339548" y="1524000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626" y="2093843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3339548" y="2093843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0.15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626" y="2663686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3339548" y="2663686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0.25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626" y="102409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Inputs</a:t>
            </a:r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856921" y="1524000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7427843" y="1524000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0.38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0295" y="2100467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7421217" y="2100467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1984" y="994156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Outputs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40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3930" y="1868557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From: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1339" y="1868556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0x5fa78…….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3930" y="2584174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1339" y="2584173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0x46b88…….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3930" y="3299791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Value</a:t>
            </a:r>
            <a:r>
              <a:rPr lang="es-MX" dirty="0">
                <a:solidFill>
                  <a:schemeClr val="tx1"/>
                </a:solidFill>
              </a:rPr>
              <a:t>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1339" y="3299790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0.012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3" y="280395"/>
            <a:ext cx="10515600" cy="1325563"/>
          </a:xfrm>
        </p:spPr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Oval 2"/>
          <p:cNvSpPr/>
          <p:nvPr/>
        </p:nvSpPr>
        <p:spPr>
          <a:xfrm>
            <a:off x="5087155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6384" y="386111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10034" y="194075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3"/>
          </p:cNvCxnSpPr>
          <p:nvPr/>
        </p:nvCxnSpPr>
        <p:spPr>
          <a:xfrm flipV="1">
            <a:off x="5252433" y="4608624"/>
            <a:ext cx="1622204" cy="91782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>
            <a:off x="5834665" y="2000316"/>
            <a:ext cx="1039972" cy="19890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>
            <a:off x="5962918" y="1644270"/>
            <a:ext cx="2947116" cy="7343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7622147" y="2688263"/>
            <a:ext cx="1416140" cy="16107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27037" y="19407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12875" y="2378634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61131" y="45588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727884" y="5398791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945990" y="3005977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36476" y="1584706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9489243">
            <a:off x="3898235" y="2428970"/>
            <a:ext cx="810361" cy="4151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8790922">
            <a:off x="8330889" y="333216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825340">
            <a:off x="5623220" y="4606433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845580">
            <a:off x="7116211" y="213057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88321" y="3039665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764629" y="4528526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62181" y="41882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Block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9662181" y="5051159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Transaction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773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5" name="Oval 4"/>
          <p:cNvSpPr/>
          <p:nvPr/>
        </p:nvSpPr>
        <p:spPr>
          <a:xfrm>
            <a:off x="3451538" y="1365161"/>
            <a:ext cx="4842457" cy="48424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26259" y="332919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2163" y="3176086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70490" y="157766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21444" y="2556457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79205" y="1798380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2242" y="189319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5248" y="2730322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95662" y="3507718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0"/>
            <a:endCxn id="13" idx="2"/>
          </p:cNvCxnSpPr>
          <p:nvPr/>
        </p:nvCxnSpPr>
        <p:spPr>
          <a:xfrm flipV="1">
            <a:off x="5904159" y="3329191"/>
            <a:ext cx="19586" cy="17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96625" y="3601423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0775" y="3628622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47251" y="284656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06751" y="4738215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95309" y="4949189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51213" y="479608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6" idx="4"/>
            <a:endCxn id="40" idx="0"/>
          </p:cNvCxnSpPr>
          <p:nvPr/>
        </p:nvCxnSpPr>
        <p:spPr>
          <a:xfrm>
            <a:off x="3900124" y="3676921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41" idx="0"/>
          </p:cNvCxnSpPr>
          <p:nvPr/>
        </p:nvCxnSpPr>
        <p:spPr>
          <a:xfrm>
            <a:off x="4556028" y="3523816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25078" y="4106587"/>
            <a:ext cx="779081" cy="6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77816" y="529661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Block</a:t>
            </a:r>
          </a:p>
        </p:txBody>
      </p:sp>
    </p:spTree>
    <p:extLst>
      <p:ext uri="{BB962C8B-B14F-4D97-AF65-F5344CB8AC3E}">
        <p14:creationId xmlns:p14="http://schemas.microsoft.com/office/powerpoint/2010/main" val="393172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9529</TotalTime>
  <Words>65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Nodes</vt:lpstr>
      <vt:lpstr>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Java Lopez</dc:creator>
  <cp:lastModifiedBy>usuario</cp:lastModifiedBy>
  <cp:revision>15</cp:revision>
  <dcterms:created xsi:type="dcterms:W3CDTF">2014-11-24T21:04:54Z</dcterms:created>
  <dcterms:modified xsi:type="dcterms:W3CDTF">2016-11-01T14:40:03Z</dcterms:modified>
</cp:coreProperties>
</file>