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737A-3570-4CD9-9A9A-C67AFBFA7998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7240-E834-47FB-B152-E12DC1337E9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737A-3570-4CD9-9A9A-C67AFBFA7998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7240-E834-47FB-B152-E12DC1337E9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737A-3570-4CD9-9A9A-C67AFBFA7998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7240-E834-47FB-B152-E12DC1337E9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737A-3570-4CD9-9A9A-C67AFBFA7998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7240-E834-47FB-B152-E12DC1337E9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737A-3570-4CD9-9A9A-C67AFBFA7998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7240-E834-47FB-B152-E12DC1337E9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737A-3570-4CD9-9A9A-C67AFBFA7998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7240-E834-47FB-B152-E12DC1337E9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737A-3570-4CD9-9A9A-C67AFBFA7998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7240-E834-47FB-B152-E12DC1337E9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737A-3570-4CD9-9A9A-C67AFBFA7998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7240-E834-47FB-B152-E12DC1337E9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737A-3570-4CD9-9A9A-C67AFBFA7998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7240-E834-47FB-B152-E12DC1337E9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737A-3570-4CD9-9A9A-C67AFBFA7998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7240-E834-47FB-B152-E12DC1337E9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737A-3570-4CD9-9A9A-C67AFBFA7998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7240-E834-47FB-B152-E12DC1337E9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A737A-3570-4CD9-9A9A-C67AFBFA7998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17240-E834-47FB-B152-E12DC1337E95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219200" y="4495800"/>
            <a:ext cx="1045634" cy="990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Node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" name="4 Conector recto de flecha"/>
          <p:cNvCxnSpPr>
            <a:stCxn id="6" idx="2"/>
            <a:endCxn id="4" idx="0"/>
          </p:cNvCxnSpPr>
          <p:nvPr/>
        </p:nvCxnSpPr>
        <p:spPr>
          <a:xfrm flipH="1">
            <a:off x="1742017" y="2819400"/>
            <a:ext cx="3200400" cy="1676400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Rectángulo redondeado"/>
          <p:cNvSpPr/>
          <p:nvPr/>
        </p:nvSpPr>
        <p:spPr>
          <a:xfrm>
            <a:off x="4419600" y="1828800"/>
            <a:ext cx="1045634" cy="990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6629400" y="4724400"/>
            <a:ext cx="1045634" cy="990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Node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7 Conector recto de flecha"/>
          <p:cNvCxnSpPr>
            <a:stCxn id="7" idx="1"/>
            <a:endCxn id="4" idx="3"/>
          </p:cNvCxnSpPr>
          <p:nvPr/>
        </p:nvCxnSpPr>
        <p:spPr>
          <a:xfrm flipH="1" flipV="1">
            <a:off x="2264834" y="4991100"/>
            <a:ext cx="4364566" cy="228600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7" idx="0"/>
            <a:endCxn id="6" idx="2"/>
          </p:cNvCxnSpPr>
          <p:nvPr/>
        </p:nvCxnSpPr>
        <p:spPr>
          <a:xfrm flipH="1" flipV="1">
            <a:off x="4942417" y="2819400"/>
            <a:ext cx="2209800" cy="1905000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2895600" y="4876800"/>
            <a:ext cx="3276600" cy="1524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>
          <a:xfrm>
            <a:off x="4572000" y="4572000"/>
            <a:ext cx="284747" cy="2847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30 Conector recto de flecha"/>
          <p:cNvCxnSpPr/>
          <p:nvPr/>
        </p:nvCxnSpPr>
        <p:spPr>
          <a:xfrm flipV="1">
            <a:off x="1905000" y="2971800"/>
            <a:ext cx="2514600" cy="12954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Elipse"/>
          <p:cNvSpPr/>
          <p:nvPr/>
        </p:nvSpPr>
        <p:spPr>
          <a:xfrm>
            <a:off x="2743200" y="3200400"/>
            <a:ext cx="284747" cy="2847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38 Conector recto de flecha"/>
          <p:cNvCxnSpPr/>
          <p:nvPr/>
        </p:nvCxnSpPr>
        <p:spPr>
          <a:xfrm>
            <a:off x="5257800" y="2971800"/>
            <a:ext cx="1905000" cy="16002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Elipse"/>
          <p:cNvSpPr/>
          <p:nvPr/>
        </p:nvSpPr>
        <p:spPr>
          <a:xfrm>
            <a:off x="6248400" y="3352800"/>
            <a:ext cx="284747" cy="2847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Windows User</dc:creator>
  <cp:lastModifiedBy>Windows User</cp:lastModifiedBy>
  <cp:revision>1</cp:revision>
  <dcterms:created xsi:type="dcterms:W3CDTF">2014-03-08T20:51:39Z</dcterms:created>
  <dcterms:modified xsi:type="dcterms:W3CDTF">2014-03-08T20:59:45Z</dcterms:modified>
</cp:coreProperties>
</file>